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theme/themeOverride2.xml" ContentType="application/vnd.openxmlformats-officedocument.themeOverride+xml"/>
  <Override PartName="/ppt/notesSlides/notesSlide23.xml" ContentType="application/vnd.openxmlformats-officedocument.presentationml.notesSlide+xml"/>
  <Override PartName="/ppt/charts/chart14.xml" ContentType="application/vnd.openxmlformats-officedocument.drawingml.chart+xml"/>
  <Override PartName="/ppt/theme/themeOverride3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32"/>
  </p:notesMasterIdLst>
  <p:sldIdLst>
    <p:sldId id="300" r:id="rId2"/>
    <p:sldId id="293" r:id="rId3"/>
    <p:sldId id="345" r:id="rId4"/>
    <p:sldId id="301" r:id="rId5"/>
    <p:sldId id="324" r:id="rId6"/>
    <p:sldId id="312" r:id="rId7"/>
    <p:sldId id="332" r:id="rId8"/>
    <p:sldId id="295" r:id="rId9"/>
    <p:sldId id="292" r:id="rId10"/>
    <p:sldId id="330" r:id="rId11"/>
    <p:sldId id="331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11" r:id="rId20"/>
    <p:sldId id="325" r:id="rId21"/>
    <p:sldId id="326" r:id="rId22"/>
    <p:sldId id="327" r:id="rId23"/>
    <p:sldId id="328" r:id="rId24"/>
    <p:sldId id="317" r:id="rId25"/>
    <p:sldId id="314" r:id="rId26"/>
    <p:sldId id="341" r:id="rId27"/>
    <p:sldId id="333" r:id="rId28"/>
    <p:sldId id="302" r:id="rId29"/>
    <p:sldId id="322" r:id="rId30"/>
    <p:sldId id="344" r:id="rId31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llemlayout 1 - markeringsfarv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77539" autoAdjust="0"/>
  </p:normalViewPr>
  <p:slideViewPr>
    <p:cSldViewPr snapToGrid="0" snapToObjects="1">
      <p:cViewPr varScale="1">
        <p:scale>
          <a:sx n="62" d="100"/>
          <a:sy n="62" d="100"/>
        </p:scale>
        <p:origin x="16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erslutrygd:Documents:Hagt&#248;l:2013:R&#225;t&#248;l.BIlar-Dey&#24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ppe3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ppe3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regneark1.xlsx"/><Relationship Id="rId1" Type="http://schemas.openxmlformats.org/officeDocument/2006/relationships/themeOverride" Target="../theme/themeOverride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regneark2.xlsx"/><Relationship Id="rId1" Type="http://schemas.openxmlformats.org/officeDocument/2006/relationships/themeOverride" Target="../theme/themeOverride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regneark3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erslutrygd:Documents:Hagt&#248;l:Landsverk:2014:TALVA%20Dey&#240;%20pr%20100.00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trinapol:Documents:Framleitt%20tilfar:Vegam&#243;t:tal%20av%20dey&#240;um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ppe3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ppe3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ppe3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ppe3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ppe3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ppe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1"/>
          <c:order val="0"/>
          <c:tx>
            <c:strRef>
              <c:f>'Ark1'!$B$3</c:f>
              <c:strCache>
                <c:ptCount val="1"/>
                <c:pt idx="0">
                  <c:v>Tal á bilum</c:v>
                </c:pt>
              </c:strCache>
            </c:strRef>
          </c:tx>
          <c:cat>
            <c:numRef>
              <c:f>'Ark1'!$A$4:$A$94</c:f>
              <c:numCache>
                <c:formatCode>General</c:formatCode>
                <c:ptCount val="91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</c:numCache>
            </c:numRef>
          </c:cat>
          <c:val>
            <c:numRef>
              <c:f>'Ark1'!$B$4:$B$94</c:f>
              <c:numCache>
                <c:formatCode>General</c:formatCode>
                <c:ptCount val="91"/>
                <c:pt idx="32">
                  <c:v>582</c:v>
                </c:pt>
                <c:pt idx="33">
                  <c:v>582</c:v>
                </c:pt>
                <c:pt idx="34">
                  <c:v>582</c:v>
                </c:pt>
                <c:pt idx="35">
                  <c:v>582</c:v>
                </c:pt>
                <c:pt idx="36">
                  <c:v>582</c:v>
                </c:pt>
                <c:pt idx="37">
                  <c:v>1023</c:v>
                </c:pt>
                <c:pt idx="38">
                  <c:v>1023</c:v>
                </c:pt>
                <c:pt idx="39">
                  <c:v>1023</c:v>
                </c:pt>
                <c:pt idx="40">
                  <c:v>1023</c:v>
                </c:pt>
                <c:pt idx="41">
                  <c:v>1023</c:v>
                </c:pt>
                <c:pt idx="42">
                  <c:v>2052</c:v>
                </c:pt>
                <c:pt idx="43">
                  <c:v>2052</c:v>
                </c:pt>
                <c:pt idx="44">
                  <c:v>2560</c:v>
                </c:pt>
                <c:pt idx="45">
                  <c:v>2804</c:v>
                </c:pt>
                <c:pt idx="46">
                  <c:v>3001</c:v>
                </c:pt>
                <c:pt idx="47">
                  <c:v>3270</c:v>
                </c:pt>
                <c:pt idx="48">
                  <c:v>3639</c:v>
                </c:pt>
                <c:pt idx="49">
                  <c:v>4258</c:v>
                </c:pt>
                <c:pt idx="50">
                  <c:v>4986</c:v>
                </c:pt>
                <c:pt idx="51">
                  <c:v>5772</c:v>
                </c:pt>
                <c:pt idx="52">
                  <c:v>6835</c:v>
                </c:pt>
                <c:pt idx="53">
                  <c:v>7430</c:v>
                </c:pt>
                <c:pt idx="54">
                  <c:v>8393</c:v>
                </c:pt>
                <c:pt idx="55">
                  <c:v>9315</c:v>
                </c:pt>
                <c:pt idx="56">
                  <c:v>10708</c:v>
                </c:pt>
                <c:pt idx="57">
                  <c:v>11440</c:v>
                </c:pt>
                <c:pt idx="58">
                  <c:v>11912</c:v>
                </c:pt>
                <c:pt idx="59">
                  <c:v>12305</c:v>
                </c:pt>
                <c:pt idx="60">
                  <c:v>12765</c:v>
                </c:pt>
                <c:pt idx="61">
                  <c:v>13758</c:v>
                </c:pt>
                <c:pt idx="62">
                  <c:v>14852</c:v>
                </c:pt>
                <c:pt idx="63">
                  <c:v>15732</c:v>
                </c:pt>
                <c:pt idx="64" formatCode="0">
                  <c:v>17647</c:v>
                </c:pt>
                <c:pt idx="65" formatCode="0">
                  <c:v>18408</c:v>
                </c:pt>
                <c:pt idx="66" formatCode="0">
                  <c:v>18895</c:v>
                </c:pt>
                <c:pt idx="67" formatCode="0">
                  <c:v>18774</c:v>
                </c:pt>
                <c:pt idx="68" formatCode="0">
                  <c:v>18035</c:v>
                </c:pt>
                <c:pt idx="69" formatCode="0">
                  <c:v>17497</c:v>
                </c:pt>
                <c:pt idx="70" formatCode="0">
                  <c:v>15894</c:v>
                </c:pt>
                <c:pt idx="71" formatCode="0">
                  <c:v>15145</c:v>
                </c:pt>
                <c:pt idx="72" formatCode="0">
                  <c:v>15504</c:v>
                </c:pt>
                <c:pt idx="73" formatCode="0">
                  <c:v>16170</c:v>
                </c:pt>
                <c:pt idx="74" formatCode="0">
                  <c:v>17056</c:v>
                </c:pt>
                <c:pt idx="75" formatCode="0">
                  <c:v>17819</c:v>
                </c:pt>
                <c:pt idx="76" formatCode="0">
                  <c:v>18843</c:v>
                </c:pt>
                <c:pt idx="77" formatCode="0">
                  <c:v>19597</c:v>
                </c:pt>
                <c:pt idx="78" formatCode="0">
                  <c:v>20976</c:v>
                </c:pt>
                <c:pt idx="79">
                  <c:v>22294</c:v>
                </c:pt>
                <c:pt idx="80">
                  <c:v>24157</c:v>
                </c:pt>
                <c:pt idx="81">
                  <c:v>25249</c:v>
                </c:pt>
                <c:pt idx="82">
                  <c:v>26435</c:v>
                </c:pt>
                <c:pt idx="83">
                  <c:v>28362</c:v>
                </c:pt>
                <c:pt idx="84">
                  <c:v>30151</c:v>
                </c:pt>
                <c:pt idx="85">
                  <c:v>30522</c:v>
                </c:pt>
                <c:pt idx="86">
                  <c:v>29959</c:v>
                </c:pt>
                <c:pt idx="87">
                  <c:v>29843</c:v>
                </c:pt>
                <c:pt idx="88">
                  <c:v>29969</c:v>
                </c:pt>
                <c:pt idx="89">
                  <c:v>30308</c:v>
                </c:pt>
                <c:pt idx="90">
                  <c:v>30915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618760"/>
        <c:axId val="508616408"/>
      </c:areaChart>
      <c:lineChart>
        <c:grouping val="standard"/>
        <c:varyColors val="0"/>
        <c:ser>
          <c:idx val="2"/>
          <c:order val="1"/>
          <c:tx>
            <c:strRef>
              <c:f>'Ark1'!$C$3</c:f>
              <c:strCache>
                <c:ptCount val="1"/>
                <c:pt idx="0">
                  <c:v>Tal á deyðum í ferðsluni</c:v>
                </c:pt>
              </c:strCache>
            </c:strRef>
          </c:tx>
          <c:spPr>
            <a:ln w="19050">
              <a:solidFill>
                <a:schemeClr val="tx2"/>
              </a:solidFill>
            </a:ln>
          </c:spPr>
          <c:marker>
            <c:symbol val="diamond"/>
            <c:size val="5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cat>
            <c:strRef>
              <c:f>'Ark1'!$A$3:$A$94</c:f>
              <c:strCache>
                <c:ptCount val="92"/>
                <c:pt idx="0">
                  <c:v>Ár</c:v>
                </c:pt>
                <c:pt idx="1">
                  <c:v>1923</c:v>
                </c:pt>
                <c:pt idx="2">
                  <c:v>1924</c:v>
                </c:pt>
                <c:pt idx="3">
                  <c:v>1925</c:v>
                </c:pt>
                <c:pt idx="4">
                  <c:v>1926</c:v>
                </c:pt>
                <c:pt idx="5">
                  <c:v>1927</c:v>
                </c:pt>
                <c:pt idx="6">
                  <c:v>1928</c:v>
                </c:pt>
                <c:pt idx="7">
                  <c:v>1929</c:v>
                </c:pt>
                <c:pt idx="8">
                  <c:v>1930</c:v>
                </c:pt>
                <c:pt idx="9">
                  <c:v>1931</c:v>
                </c:pt>
                <c:pt idx="10">
                  <c:v>1932</c:v>
                </c:pt>
                <c:pt idx="11">
                  <c:v>1933</c:v>
                </c:pt>
                <c:pt idx="12">
                  <c:v>1934</c:v>
                </c:pt>
                <c:pt idx="13">
                  <c:v>1935</c:v>
                </c:pt>
                <c:pt idx="14">
                  <c:v>1936</c:v>
                </c:pt>
                <c:pt idx="15">
                  <c:v>1937</c:v>
                </c:pt>
                <c:pt idx="16">
                  <c:v>1938</c:v>
                </c:pt>
                <c:pt idx="17">
                  <c:v>1939</c:v>
                </c:pt>
                <c:pt idx="18">
                  <c:v>1940</c:v>
                </c:pt>
                <c:pt idx="19">
                  <c:v>1941</c:v>
                </c:pt>
                <c:pt idx="20">
                  <c:v>1942</c:v>
                </c:pt>
                <c:pt idx="21">
                  <c:v>1943</c:v>
                </c:pt>
                <c:pt idx="22">
                  <c:v>1944</c:v>
                </c:pt>
                <c:pt idx="23">
                  <c:v>1945</c:v>
                </c:pt>
                <c:pt idx="24">
                  <c:v>1946</c:v>
                </c:pt>
                <c:pt idx="25">
                  <c:v>1947</c:v>
                </c:pt>
                <c:pt idx="26">
                  <c:v>1948</c:v>
                </c:pt>
                <c:pt idx="27">
                  <c:v>1949</c:v>
                </c:pt>
                <c:pt idx="28">
                  <c:v>1950</c:v>
                </c:pt>
                <c:pt idx="29">
                  <c:v>1951</c:v>
                </c:pt>
                <c:pt idx="30">
                  <c:v>1952</c:v>
                </c:pt>
                <c:pt idx="31">
                  <c:v>1953</c:v>
                </c:pt>
                <c:pt idx="32">
                  <c:v>1954</c:v>
                </c:pt>
                <c:pt idx="33">
                  <c:v>1955</c:v>
                </c:pt>
                <c:pt idx="34">
                  <c:v>1956</c:v>
                </c:pt>
                <c:pt idx="35">
                  <c:v>1957</c:v>
                </c:pt>
                <c:pt idx="36">
                  <c:v>1958</c:v>
                </c:pt>
                <c:pt idx="37">
                  <c:v>1959</c:v>
                </c:pt>
                <c:pt idx="38">
                  <c:v>1960</c:v>
                </c:pt>
                <c:pt idx="39">
                  <c:v>1961</c:v>
                </c:pt>
                <c:pt idx="40">
                  <c:v>1962</c:v>
                </c:pt>
                <c:pt idx="41">
                  <c:v>1963</c:v>
                </c:pt>
                <c:pt idx="42">
                  <c:v>1964</c:v>
                </c:pt>
                <c:pt idx="43">
                  <c:v>1965</c:v>
                </c:pt>
                <c:pt idx="44">
                  <c:v>1966</c:v>
                </c:pt>
                <c:pt idx="45">
                  <c:v>1967</c:v>
                </c:pt>
                <c:pt idx="46">
                  <c:v>1968</c:v>
                </c:pt>
                <c:pt idx="47">
                  <c:v>1969</c:v>
                </c:pt>
                <c:pt idx="48">
                  <c:v>1970</c:v>
                </c:pt>
                <c:pt idx="49">
                  <c:v>1971</c:v>
                </c:pt>
                <c:pt idx="50">
                  <c:v>1972</c:v>
                </c:pt>
                <c:pt idx="51">
                  <c:v>1973</c:v>
                </c:pt>
                <c:pt idx="52">
                  <c:v>1974</c:v>
                </c:pt>
                <c:pt idx="53">
                  <c:v>1975</c:v>
                </c:pt>
                <c:pt idx="54">
                  <c:v>1976</c:v>
                </c:pt>
                <c:pt idx="55">
                  <c:v>1977</c:v>
                </c:pt>
                <c:pt idx="56">
                  <c:v>1978</c:v>
                </c:pt>
                <c:pt idx="57">
                  <c:v>1979</c:v>
                </c:pt>
                <c:pt idx="58">
                  <c:v>1980</c:v>
                </c:pt>
                <c:pt idx="59">
                  <c:v>1981</c:v>
                </c:pt>
                <c:pt idx="60">
                  <c:v>1982</c:v>
                </c:pt>
                <c:pt idx="61">
                  <c:v>1983</c:v>
                </c:pt>
                <c:pt idx="62">
                  <c:v>1984</c:v>
                </c:pt>
                <c:pt idx="63">
                  <c:v>1985</c:v>
                </c:pt>
                <c:pt idx="64">
                  <c:v>1986</c:v>
                </c:pt>
                <c:pt idx="65">
                  <c:v>1987</c:v>
                </c:pt>
                <c:pt idx="66">
                  <c:v>1988</c:v>
                </c:pt>
                <c:pt idx="67">
                  <c:v>1989</c:v>
                </c:pt>
                <c:pt idx="68">
                  <c:v>1990</c:v>
                </c:pt>
                <c:pt idx="69">
                  <c:v>1991</c:v>
                </c:pt>
                <c:pt idx="70">
                  <c:v>1992</c:v>
                </c:pt>
                <c:pt idx="71">
                  <c:v>1993</c:v>
                </c:pt>
                <c:pt idx="72">
                  <c:v>1994</c:v>
                </c:pt>
                <c:pt idx="73">
                  <c:v>1995</c:v>
                </c:pt>
                <c:pt idx="74">
                  <c:v>1996</c:v>
                </c:pt>
                <c:pt idx="75">
                  <c:v>1997</c:v>
                </c:pt>
                <c:pt idx="76">
                  <c:v>1998</c:v>
                </c:pt>
                <c:pt idx="77">
                  <c:v>1999</c:v>
                </c:pt>
                <c:pt idx="78">
                  <c:v>2000</c:v>
                </c:pt>
                <c:pt idx="79">
                  <c:v>2001</c:v>
                </c:pt>
                <c:pt idx="80">
                  <c:v>2002</c:v>
                </c:pt>
                <c:pt idx="81">
                  <c:v>2003</c:v>
                </c:pt>
                <c:pt idx="82">
                  <c:v>2004</c:v>
                </c:pt>
                <c:pt idx="83">
                  <c:v>2005</c:v>
                </c:pt>
                <c:pt idx="84">
                  <c:v>2006</c:v>
                </c:pt>
                <c:pt idx="85">
                  <c:v>2007</c:v>
                </c:pt>
                <c:pt idx="86">
                  <c:v>2008</c:v>
                </c:pt>
                <c:pt idx="87">
                  <c:v>2009</c:v>
                </c:pt>
                <c:pt idx="88">
                  <c:v>2010</c:v>
                </c:pt>
                <c:pt idx="89">
                  <c:v>2011</c:v>
                </c:pt>
                <c:pt idx="90">
                  <c:v>2012</c:v>
                </c:pt>
                <c:pt idx="91">
                  <c:v>2013</c:v>
                </c:pt>
              </c:strCache>
            </c:strRef>
          </c:cat>
          <c:val>
            <c:numRef>
              <c:f>'Ark1'!$C$4:$C$94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</c:v>
                </c:pt>
                <c:pt idx="21">
                  <c:v>1</c:v>
                </c:pt>
                <c:pt idx="22">
                  <c:v>3</c:v>
                </c:pt>
                <c:pt idx="23">
                  <c:v>1</c:v>
                </c:pt>
                <c:pt idx="24">
                  <c:v>2</c:v>
                </c:pt>
                <c:pt idx="25">
                  <c:v>1</c:v>
                </c:pt>
                <c:pt idx="26">
                  <c:v>1</c:v>
                </c:pt>
                <c:pt idx="27">
                  <c:v>3</c:v>
                </c:pt>
                <c:pt idx="28">
                  <c:v>3</c:v>
                </c:pt>
                <c:pt idx="29">
                  <c:v>1</c:v>
                </c:pt>
                <c:pt idx="30">
                  <c:v>1</c:v>
                </c:pt>
                <c:pt idx="31">
                  <c:v>0</c:v>
                </c:pt>
                <c:pt idx="32">
                  <c:v>1</c:v>
                </c:pt>
                <c:pt idx="33">
                  <c:v>2</c:v>
                </c:pt>
                <c:pt idx="34">
                  <c:v>0</c:v>
                </c:pt>
                <c:pt idx="35">
                  <c:v>5</c:v>
                </c:pt>
                <c:pt idx="36">
                  <c:v>0</c:v>
                </c:pt>
                <c:pt idx="37">
                  <c:v>2</c:v>
                </c:pt>
                <c:pt idx="38">
                  <c:v>1</c:v>
                </c:pt>
                <c:pt idx="39">
                  <c:v>4</c:v>
                </c:pt>
                <c:pt idx="40">
                  <c:v>4</c:v>
                </c:pt>
                <c:pt idx="41">
                  <c:v>0</c:v>
                </c:pt>
                <c:pt idx="42">
                  <c:v>1</c:v>
                </c:pt>
                <c:pt idx="43">
                  <c:v>3</c:v>
                </c:pt>
                <c:pt idx="44">
                  <c:v>0</c:v>
                </c:pt>
                <c:pt idx="45">
                  <c:v>2</c:v>
                </c:pt>
                <c:pt idx="46">
                  <c:v>1</c:v>
                </c:pt>
                <c:pt idx="47">
                  <c:v>1</c:v>
                </c:pt>
                <c:pt idx="48">
                  <c:v>7</c:v>
                </c:pt>
                <c:pt idx="49">
                  <c:v>3</c:v>
                </c:pt>
                <c:pt idx="50">
                  <c:v>2</c:v>
                </c:pt>
                <c:pt idx="51">
                  <c:v>14</c:v>
                </c:pt>
                <c:pt idx="52">
                  <c:v>4</c:v>
                </c:pt>
                <c:pt idx="53">
                  <c:v>6</c:v>
                </c:pt>
                <c:pt idx="54">
                  <c:v>3</c:v>
                </c:pt>
                <c:pt idx="55">
                  <c:v>4</c:v>
                </c:pt>
                <c:pt idx="56">
                  <c:v>7</c:v>
                </c:pt>
                <c:pt idx="57">
                  <c:v>9</c:v>
                </c:pt>
                <c:pt idx="58">
                  <c:v>7</c:v>
                </c:pt>
                <c:pt idx="59">
                  <c:v>4</c:v>
                </c:pt>
                <c:pt idx="60">
                  <c:v>7</c:v>
                </c:pt>
                <c:pt idx="61">
                  <c:v>9</c:v>
                </c:pt>
                <c:pt idx="62">
                  <c:v>6</c:v>
                </c:pt>
                <c:pt idx="63">
                  <c:v>14</c:v>
                </c:pt>
                <c:pt idx="64">
                  <c:v>11</c:v>
                </c:pt>
                <c:pt idx="65">
                  <c:v>9</c:v>
                </c:pt>
                <c:pt idx="66">
                  <c:v>7</c:v>
                </c:pt>
                <c:pt idx="67">
                  <c:v>7</c:v>
                </c:pt>
                <c:pt idx="68">
                  <c:v>5</c:v>
                </c:pt>
                <c:pt idx="69">
                  <c:v>1</c:v>
                </c:pt>
                <c:pt idx="70">
                  <c:v>6</c:v>
                </c:pt>
                <c:pt idx="71">
                  <c:v>6</c:v>
                </c:pt>
                <c:pt idx="72">
                  <c:v>2</c:v>
                </c:pt>
                <c:pt idx="73">
                  <c:v>4</c:v>
                </c:pt>
                <c:pt idx="74">
                  <c:v>7</c:v>
                </c:pt>
                <c:pt idx="75">
                  <c:v>1</c:v>
                </c:pt>
                <c:pt idx="76">
                  <c:v>7</c:v>
                </c:pt>
                <c:pt idx="77">
                  <c:v>3</c:v>
                </c:pt>
                <c:pt idx="78">
                  <c:v>4</c:v>
                </c:pt>
                <c:pt idx="79">
                  <c:v>2</c:v>
                </c:pt>
                <c:pt idx="80">
                  <c:v>3</c:v>
                </c:pt>
                <c:pt idx="81">
                  <c:v>1</c:v>
                </c:pt>
                <c:pt idx="82">
                  <c:v>5</c:v>
                </c:pt>
                <c:pt idx="83">
                  <c:v>4</c:v>
                </c:pt>
                <c:pt idx="84">
                  <c:v>7</c:v>
                </c:pt>
                <c:pt idx="85">
                  <c:v>2</c:v>
                </c:pt>
                <c:pt idx="86">
                  <c:v>2</c:v>
                </c:pt>
                <c:pt idx="87">
                  <c:v>1</c:v>
                </c:pt>
                <c:pt idx="88">
                  <c:v>1</c:v>
                </c:pt>
                <c:pt idx="89">
                  <c:v>3</c:v>
                </c:pt>
                <c:pt idx="90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8614448"/>
        <c:axId val="508611704"/>
      </c:lineChart>
      <c:catAx>
        <c:axId val="5086187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-2700000" vert="horz" anchor="t" anchorCtr="0"/>
          <a:lstStyle/>
          <a:p>
            <a:pPr>
              <a:defRPr lang="fo-FO"/>
            </a:pPr>
            <a:endParaRPr lang="fo-FO"/>
          </a:p>
        </c:txPr>
        <c:crossAx val="508616408"/>
        <c:crosses val="autoZero"/>
        <c:auto val="1"/>
        <c:lblAlgn val="ctr"/>
        <c:lblOffset val="100"/>
        <c:tickLblSkip val="5"/>
        <c:tickMarkSkip val="5"/>
        <c:noMultiLvlLbl val="1"/>
      </c:catAx>
      <c:valAx>
        <c:axId val="508616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o-FO"/>
            </a:pPr>
            <a:endParaRPr lang="fo-FO"/>
          </a:p>
        </c:txPr>
        <c:crossAx val="508618760"/>
        <c:crossesAt val="1"/>
        <c:crossBetween val="midCat"/>
      </c:valAx>
      <c:valAx>
        <c:axId val="50861170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o-FO"/>
            </a:pPr>
            <a:endParaRPr lang="fo-FO"/>
          </a:p>
        </c:txPr>
        <c:crossAx val="508614448"/>
        <c:crosses val="max"/>
        <c:crossBetween val="between"/>
      </c:valAx>
      <c:catAx>
        <c:axId val="508614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8611704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  <c:txPr>
        <a:bodyPr/>
        <a:lstStyle/>
        <a:p>
          <a:pPr>
            <a:defRPr lang="fo-FO"/>
          </a:pPr>
          <a:endParaRPr lang="fo-F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'Ark1'!$D$28</c:f>
              <c:strCache>
                <c:ptCount val="1"/>
                <c:pt idx="0">
                  <c:v>Biðið bilføraran sett ferðina nidur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o-FO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'Ark1'!$C$29:$C$30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'Ark1'!$D$29:$D$30</c:f>
              <c:numCache>
                <c:formatCode>###0.0%</c:formatCode>
                <c:ptCount val="2"/>
                <c:pt idx="0" formatCode="0.00%">
                  <c:v>0.50600000000000001</c:v>
                </c:pt>
                <c:pt idx="1">
                  <c:v>0.56347438752783996</c:v>
                </c:pt>
              </c:numCache>
            </c:numRef>
          </c:val>
        </c:ser>
        <c:ser>
          <c:idx val="1"/>
          <c:order val="1"/>
          <c:tx>
            <c:strRef>
              <c:f>'Ark1'!$E$28</c:f>
              <c:strCache>
                <c:ptCount val="1"/>
                <c:pt idx="0">
                  <c:v>Kravt at sleppa út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o-FO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'Ark1'!$C$29:$C$30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'Ark1'!$E$29:$E$30</c:f>
              <c:numCache>
                <c:formatCode>###0.0%</c:formatCode>
                <c:ptCount val="2"/>
                <c:pt idx="0" formatCode="0.00%">
                  <c:v>8.1000000000000003E-2</c:v>
                </c:pt>
                <c:pt idx="1">
                  <c:v>8.0178173719376397E-2</c:v>
                </c:pt>
              </c:numCache>
            </c:numRef>
          </c:val>
        </c:ser>
        <c:ser>
          <c:idx val="2"/>
          <c:order val="2"/>
          <c:tx>
            <c:strRef>
              <c:f>'Ark1'!$F$28</c:f>
              <c:strCache>
                <c:ptCount val="1"/>
                <c:pt idx="0">
                  <c:v>Einki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o-FO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'Ark1'!$C$29:$C$30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'Ark1'!$F$29:$F$30</c:f>
              <c:numCache>
                <c:formatCode>###0.0%</c:formatCode>
                <c:ptCount val="2"/>
                <c:pt idx="0" formatCode="0.00%">
                  <c:v>0.41299999999999998</c:v>
                </c:pt>
                <c:pt idx="1">
                  <c:v>0.35634743875278402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8600336"/>
        <c:axId val="508607392"/>
        <c:axId val="0"/>
      </c:bar3DChart>
      <c:catAx>
        <c:axId val="50860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o-FO"/>
            </a:pPr>
            <a:endParaRPr lang="fo-FO"/>
          </a:p>
        </c:txPr>
        <c:crossAx val="508607392"/>
        <c:crosses val="autoZero"/>
        <c:auto val="1"/>
        <c:lblAlgn val="ctr"/>
        <c:lblOffset val="100"/>
        <c:noMultiLvlLbl val="0"/>
      </c:catAx>
      <c:valAx>
        <c:axId val="50860739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lang="fo-FO"/>
            </a:pPr>
            <a:endParaRPr lang="fo-FO"/>
          </a:p>
        </c:txPr>
        <c:crossAx val="5086003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fo-FO"/>
          </a:pPr>
          <a:endParaRPr lang="fo-F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'Ark1'!$D$32</c:f>
              <c:strCache>
                <c:ptCount val="1"/>
                <c:pt idx="0">
                  <c:v>Í skjótasta lagi 130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o-FO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'Ark1'!$C$33:$C$34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'Ark1'!$D$33:$D$34</c:f>
              <c:numCache>
                <c:formatCode>###0.0%</c:formatCode>
                <c:ptCount val="2"/>
                <c:pt idx="0" formatCode="0.00%">
                  <c:v>0.57499999999999996</c:v>
                </c:pt>
                <c:pt idx="1">
                  <c:v>0.72006472491909401</c:v>
                </c:pt>
              </c:numCache>
            </c:numRef>
          </c:val>
        </c:ser>
        <c:ser>
          <c:idx val="1"/>
          <c:order val="1"/>
          <c:tx>
            <c:strRef>
              <c:f>'Ark1'!$E$32</c:f>
              <c:strCache>
                <c:ptCount val="1"/>
                <c:pt idx="0">
                  <c:v>Skjótari enn 130, men minni enn 180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o-FO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'Ark1'!$C$33:$C$34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'Ark1'!$E$33:$E$34</c:f>
              <c:numCache>
                <c:formatCode>###0.0%</c:formatCode>
                <c:ptCount val="2"/>
                <c:pt idx="0" formatCode="0.00%">
                  <c:v>0.309</c:v>
                </c:pt>
                <c:pt idx="1">
                  <c:v>0.23624595469255699</c:v>
                </c:pt>
              </c:numCache>
            </c:numRef>
          </c:val>
        </c:ser>
        <c:ser>
          <c:idx val="2"/>
          <c:order val="2"/>
          <c:tx>
            <c:strRef>
              <c:f>'Ark1'!$F$32</c:f>
              <c:strCache>
                <c:ptCount val="1"/>
                <c:pt idx="0">
                  <c:v>Skjótari enn 180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o-FO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'Ark1'!$C$33:$C$34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'Ark1'!$F$33:$F$34</c:f>
              <c:numCache>
                <c:formatCode>###0.0%</c:formatCode>
                <c:ptCount val="2"/>
                <c:pt idx="0" formatCode="0.00%">
                  <c:v>0.11600000000000001</c:v>
                </c:pt>
                <c:pt idx="1">
                  <c:v>4.3689320388349502E-2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8601904"/>
        <c:axId val="502706808"/>
        <c:axId val="0"/>
      </c:bar3DChart>
      <c:catAx>
        <c:axId val="50860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o-FO"/>
            </a:pPr>
            <a:endParaRPr lang="fo-FO"/>
          </a:p>
        </c:txPr>
        <c:crossAx val="502706808"/>
        <c:crosses val="autoZero"/>
        <c:auto val="1"/>
        <c:lblAlgn val="ctr"/>
        <c:lblOffset val="100"/>
        <c:noMultiLvlLbl val="0"/>
      </c:catAx>
      <c:valAx>
        <c:axId val="50270680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lang="fo-FO"/>
            </a:pPr>
            <a:endParaRPr lang="fo-FO"/>
          </a:p>
        </c:txPr>
        <c:crossAx val="5086019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fo-FO"/>
          </a:pPr>
          <a:endParaRPr lang="fo-F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492348833754303E-2"/>
          <c:y val="0.11005291005291"/>
          <c:w val="0.90850765116624599"/>
          <c:h val="0.7762133899929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apr-12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o-FO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'Ark1'!$A$2:$A$6</c:f>
              <c:strCache>
                <c:ptCount val="5"/>
                <c:pt idx="0">
                  <c:v>80 km/t ella lægri</c:v>
                </c:pt>
                <c:pt idx="1">
                  <c:v>90 km/t</c:v>
                </c:pt>
                <c:pt idx="2">
                  <c:v>100 km/t</c:v>
                </c:pt>
                <c:pt idx="3">
                  <c:v>110 km/t ella skjótari</c:v>
                </c:pt>
                <c:pt idx="4">
                  <c:v>Veit ikki</c:v>
                </c:pt>
              </c:strCache>
            </c:strRef>
          </c:cat>
          <c:val>
            <c:numRef>
              <c:f>'Ark1'!$B$2:$B$6</c:f>
              <c:numCache>
                <c:formatCode>0%</c:formatCode>
                <c:ptCount val="5"/>
                <c:pt idx="0">
                  <c:v>0.32267192770494901</c:v>
                </c:pt>
                <c:pt idx="1">
                  <c:v>0.55407369779131599</c:v>
                </c:pt>
                <c:pt idx="2">
                  <c:v>9.8858325408793205E-2</c:v>
                </c:pt>
                <c:pt idx="3">
                  <c:v>1.0190031633029501E-2</c:v>
                </c:pt>
                <c:pt idx="4">
                  <c:v>1.4206017461913001E-2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apr-13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o-FO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'Ark1'!$A$2:$A$6</c:f>
              <c:strCache>
                <c:ptCount val="5"/>
                <c:pt idx="0">
                  <c:v>80 km/t ella lægri</c:v>
                </c:pt>
                <c:pt idx="1">
                  <c:v>90 km/t</c:v>
                </c:pt>
                <c:pt idx="2">
                  <c:v>100 km/t</c:v>
                </c:pt>
                <c:pt idx="3">
                  <c:v>110 km/t ella skjótari</c:v>
                </c:pt>
                <c:pt idx="4">
                  <c:v>Veit ikki</c:v>
                </c:pt>
              </c:strCache>
            </c:strRef>
          </c:cat>
          <c:val>
            <c:numRef>
              <c:f>'Ark1'!$C$2:$C$6</c:f>
              <c:numCache>
                <c:formatCode>0%</c:formatCode>
                <c:ptCount val="5"/>
                <c:pt idx="0">
                  <c:v>0.38569142493476299</c:v>
                </c:pt>
                <c:pt idx="1">
                  <c:v>0.48104541327435602</c:v>
                </c:pt>
                <c:pt idx="2">
                  <c:v>0.116653224901447</c:v>
                </c:pt>
                <c:pt idx="4">
                  <c:v>1.4976761107435101E-2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2707592"/>
        <c:axId val="502704456"/>
      </c:barChart>
      <c:catAx>
        <c:axId val="502707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fo-FO"/>
            </a:pPr>
            <a:endParaRPr lang="fo-FO"/>
          </a:p>
        </c:txPr>
        <c:crossAx val="502704456"/>
        <c:crosses val="autoZero"/>
        <c:auto val="1"/>
        <c:lblAlgn val="ctr"/>
        <c:lblOffset val="100"/>
        <c:noMultiLvlLbl val="0"/>
      </c:catAx>
      <c:valAx>
        <c:axId val="5027044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fo-FO"/>
            </a:pPr>
            <a:endParaRPr lang="fo-FO"/>
          </a:p>
        </c:txPr>
        <c:crossAx val="50270759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lang="fo-FO"/>
          </a:pPr>
          <a:endParaRPr lang="fo-FO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'Ark1'!$B$1</c:f>
              <c:strCache>
                <c:ptCount val="1"/>
                <c:pt idx="0">
                  <c:v>Kolonne2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o-FO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'Ark1'!$A$2:$A$6</c:f>
              <c:strCache>
                <c:ptCount val="5"/>
                <c:pt idx="0">
                  <c:v>1 ferð um mánaðin</c:v>
                </c:pt>
                <c:pt idx="1">
                  <c:v>1 ferð um hálvárið</c:v>
                </c:pt>
                <c:pt idx="2">
                  <c:v>1 ferð um árið ella minni enn tað</c:v>
                </c:pt>
                <c:pt idx="3">
                  <c:v>Ongantíð</c:v>
                </c:pt>
                <c:pt idx="4">
                  <c:v>Veit ikki</c:v>
                </c:pt>
              </c:strCache>
            </c:strRef>
          </c:cat>
          <c:val>
            <c:numRef>
              <c:f>'Ark1'!$B$2:$B$6</c:f>
              <c:numCache>
                <c:formatCode>0.00%</c:formatCode>
                <c:ptCount val="5"/>
                <c:pt idx="0">
                  <c:v>1.02800207297837E-2</c:v>
                </c:pt>
                <c:pt idx="1">
                  <c:v>1.3491669298378899E-2</c:v>
                </c:pt>
                <c:pt idx="2">
                  <c:v>3.1682092807057298E-2</c:v>
                </c:pt>
                <c:pt idx="3">
                  <c:v>0.94011945350934301</c:v>
                </c:pt>
                <c:pt idx="4">
                  <c:v>4.4267636554375404E-3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2711512"/>
        <c:axId val="502709160"/>
      </c:barChart>
      <c:catAx>
        <c:axId val="502711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o-FO"/>
            </a:pPr>
            <a:endParaRPr lang="fo-FO"/>
          </a:p>
        </c:txPr>
        <c:crossAx val="502709160"/>
        <c:crosses val="autoZero"/>
        <c:auto val="1"/>
        <c:lblAlgn val="ctr"/>
        <c:lblOffset val="100"/>
        <c:noMultiLvlLbl val="0"/>
      </c:catAx>
      <c:valAx>
        <c:axId val="50270916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fo-FO"/>
            </a:pPr>
            <a:endParaRPr lang="fo-FO"/>
          </a:p>
        </c:txPr>
        <c:crossAx val="502711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335116129351696E-2"/>
          <c:y val="4.39153439153439E-2"/>
          <c:w val="0.90850765116624599"/>
          <c:h val="0.7731085697621129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'Ark1'!$B$1</c:f>
              <c:strCache>
                <c:ptCount val="1"/>
                <c:pt idx="0">
                  <c:v>Kolonne2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o-FO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'Ark1'!$A$2:$A$10</c:f>
              <c:strCache>
                <c:ptCount val="9"/>
                <c:pt idx="0">
                  <c:v>Dagliga</c:v>
                </c:pt>
                <c:pt idx="1">
                  <c:v>2-4 ferðir um vikuna</c:v>
                </c:pt>
                <c:pt idx="2">
                  <c:v>1 ferð um vikuna</c:v>
                </c:pt>
                <c:pt idx="3">
                  <c:v>1 ferð 14. hvønn dag</c:v>
                </c:pt>
                <c:pt idx="4">
                  <c:v>1 ferð um mánaðin</c:v>
                </c:pt>
                <c:pt idx="5">
                  <c:v>1 ferð um hálvárið</c:v>
                </c:pt>
                <c:pt idx="6">
                  <c:v>1 ferð um árið ella minni enn tað</c:v>
                </c:pt>
                <c:pt idx="7">
                  <c:v>Ongantíð</c:v>
                </c:pt>
                <c:pt idx="8">
                  <c:v>Veit ikki</c:v>
                </c:pt>
              </c:strCache>
            </c:strRef>
          </c:cat>
          <c:val>
            <c:numRef>
              <c:f>'Ark1'!$B$2:$B$10</c:f>
              <c:numCache>
                <c:formatCode>0.00%</c:formatCode>
                <c:ptCount val="9"/>
                <c:pt idx="0">
                  <c:v>0.25435987861324499</c:v>
                </c:pt>
                <c:pt idx="1">
                  <c:v>0.15574422914563299</c:v>
                </c:pt>
                <c:pt idx="2">
                  <c:v>0.103242944532107</c:v>
                </c:pt>
                <c:pt idx="3">
                  <c:v>8.5869684270023394E-2</c:v>
                </c:pt>
                <c:pt idx="4">
                  <c:v>0.120028712011086</c:v>
                </c:pt>
                <c:pt idx="5">
                  <c:v>4.6232169623373398E-2</c:v>
                </c:pt>
                <c:pt idx="6">
                  <c:v>3.4465774559556697E-2</c:v>
                </c:pt>
                <c:pt idx="7">
                  <c:v>0.14886537955353901</c:v>
                </c:pt>
                <c:pt idx="8">
                  <c:v>5.1191227691437198E-2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2713080"/>
        <c:axId val="502713864"/>
      </c:barChart>
      <c:catAx>
        <c:axId val="502713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o-FO"/>
            </a:pPr>
            <a:endParaRPr lang="fo-FO"/>
          </a:p>
        </c:txPr>
        <c:crossAx val="502713864"/>
        <c:crosses val="autoZero"/>
        <c:auto val="1"/>
        <c:lblAlgn val="ctr"/>
        <c:lblOffset val="100"/>
        <c:noMultiLvlLbl val="0"/>
      </c:catAx>
      <c:valAx>
        <c:axId val="50271386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fo-FO"/>
            </a:pPr>
            <a:endParaRPr lang="fo-FO"/>
          </a:p>
        </c:txPr>
        <c:crossAx val="502713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275834974499901E-2"/>
          <c:y val="9.8159398935443204E-2"/>
          <c:w val="0.94827532985624896"/>
          <c:h val="0.73312801079909196"/>
        </c:manualLayout>
      </c:layout>
      <c:lineChart>
        <c:grouping val="standard"/>
        <c:varyColors val="0"/>
        <c:ser>
          <c:idx val="0"/>
          <c:order val="0"/>
          <c:tx>
            <c:strRef>
              <c:f>'[Deyð_pr_100000_Norðanlond.xls]endaligt'!$A$4</c:f>
              <c:strCache>
                <c:ptCount val="1"/>
                <c:pt idx="0">
                  <c:v>Danmark</c:v>
                </c:pt>
              </c:strCache>
            </c:strRef>
          </c:tx>
          <c:spPr>
            <a:ln w="38100">
              <a:solidFill>
                <a:srgbClr val="F20884"/>
              </a:solidFill>
              <a:prstDash val="solid"/>
            </a:ln>
          </c:spPr>
          <c:marker>
            <c:symbol val="none"/>
          </c:marker>
          <c:cat>
            <c:numRef>
              <c:f>'[Deyð_pr_100000_Norðanlond.xls]endaligt'!$B$3:$U$3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'[Deyð_pr_100000_Norðanlond.xls]endaligt'!$B$4:$U$4</c:f>
              <c:numCache>
                <c:formatCode>0.00</c:formatCode>
                <c:ptCount val="20"/>
                <c:pt idx="0">
                  <c:v>11.16</c:v>
                </c:pt>
                <c:pt idx="1">
                  <c:v>9.7899999999999991</c:v>
                </c:pt>
                <c:pt idx="2">
                  <c:v>9.27</c:v>
                </c:pt>
                <c:pt idx="3">
                  <c:v>9.42</c:v>
                </c:pt>
                <c:pt idx="4">
                  <c:v>9.67</c:v>
                </c:pt>
                <c:pt idx="5">
                  <c:v>9.34</c:v>
                </c:pt>
                <c:pt idx="6">
                  <c:v>8.06</c:v>
                </c:pt>
                <c:pt idx="7">
                  <c:v>8.6300000000000008</c:v>
                </c:pt>
                <c:pt idx="8">
                  <c:v>8.02</c:v>
                </c:pt>
                <c:pt idx="9">
                  <c:v>6.84</c:v>
                </c:pt>
                <c:pt idx="10">
                  <c:v>6.1199999999999974</c:v>
                </c:pt>
                <c:pt idx="11">
                  <c:v>5.64</c:v>
                </c:pt>
                <c:pt idx="12">
                  <c:v>7.45</c:v>
                </c:pt>
                <c:pt idx="13">
                  <c:v>7.37</c:v>
                </c:pt>
                <c:pt idx="14">
                  <c:v>5.48</c:v>
                </c:pt>
                <c:pt idx="15">
                  <c:v>4.59</c:v>
                </c:pt>
                <c:pt idx="16">
                  <c:v>3.94</c:v>
                </c:pt>
                <c:pt idx="17">
                  <c:v>2.98</c:v>
                </c:pt>
                <c:pt idx="18">
                  <c:v>3.38</c:v>
                </c:pt>
                <c:pt idx="19">
                  <c:v>3.18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'[Deyð_pr_100000_Norðanlond.xls]endaligt'!$A$5</c:f>
              <c:strCache>
                <c:ptCount val="1"/>
                <c:pt idx="0">
                  <c:v>Svøríki</c:v>
                </c:pt>
              </c:strCache>
            </c:strRef>
          </c:tx>
          <c:spPr>
            <a:ln w="38100">
              <a:solidFill>
                <a:srgbClr val="99CC00"/>
              </a:solidFill>
              <a:prstDash val="solid"/>
            </a:ln>
          </c:spPr>
          <c:marker>
            <c:symbol val="none"/>
          </c:marker>
          <c:cat>
            <c:numRef>
              <c:f>'[Deyð_pr_100000_Norðanlond.xls]endaligt'!$B$3:$U$3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'[Deyð_pr_100000_Norðanlond.xls]endaligt'!$B$5:$U$5</c:f>
              <c:numCache>
                <c:formatCode>0.00</c:formatCode>
                <c:ptCount val="20"/>
                <c:pt idx="0">
                  <c:v>6.47</c:v>
                </c:pt>
                <c:pt idx="1">
                  <c:v>6.07</c:v>
                </c:pt>
                <c:pt idx="2">
                  <c:v>6.1099999999999994</c:v>
                </c:pt>
                <c:pt idx="3">
                  <c:v>6</c:v>
                </c:pt>
                <c:pt idx="4">
                  <c:v>6.55</c:v>
                </c:pt>
                <c:pt idx="5">
                  <c:v>6.6499999999999977</c:v>
                </c:pt>
                <c:pt idx="6">
                  <c:v>6.54</c:v>
                </c:pt>
                <c:pt idx="7">
                  <c:v>5.95</c:v>
                </c:pt>
                <c:pt idx="8">
                  <c:v>5.89</c:v>
                </c:pt>
                <c:pt idx="9">
                  <c:v>5.33</c:v>
                </c:pt>
                <c:pt idx="10">
                  <c:v>4.8599999999999977</c:v>
                </c:pt>
                <c:pt idx="11">
                  <c:v>4.88</c:v>
                </c:pt>
                <c:pt idx="12">
                  <c:v>5.13</c:v>
                </c:pt>
                <c:pt idx="13">
                  <c:v>4.29</c:v>
                </c:pt>
                <c:pt idx="14">
                  <c:v>3.83</c:v>
                </c:pt>
                <c:pt idx="15">
                  <c:v>2.83</c:v>
                </c:pt>
                <c:pt idx="16">
                  <c:v>3.36</c:v>
                </c:pt>
                <c:pt idx="17">
                  <c:v>2.98</c:v>
                </c:pt>
                <c:pt idx="18">
                  <c:v>2.7</c:v>
                </c:pt>
                <c:pt idx="19">
                  <c:v>2.82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'[Deyð_pr_100000_Norðanlond.xls]endaligt'!$A$6</c:f>
              <c:strCache>
                <c:ptCount val="1"/>
                <c:pt idx="0">
                  <c:v>Finnland</c:v>
                </c:pt>
              </c:strCache>
            </c:strRef>
          </c:tx>
          <c:spPr>
            <a:ln w="38100">
              <a:solidFill>
                <a:srgbClr val="006411"/>
              </a:solidFill>
              <a:prstDash val="solid"/>
            </a:ln>
          </c:spPr>
          <c:marker>
            <c:symbol val="none"/>
          </c:marker>
          <c:cat>
            <c:numRef>
              <c:f>'[Deyð_pr_100000_Norðanlond.xls]endaligt'!$B$3:$U$3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'[Deyð_pr_100000_Norðanlond.xls]endaligt'!$B$6:$U$6</c:f>
              <c:numCache>
                <c:formatCode>0.00</c:formatCode>
                <c:ptCount val="20"/>
                <c:pt idx="0">
                  <c:v>8.6199999999999992</c:v>
                </c:pt>
                <c:pt idx="1">
                  <c:v>7.87</c:v>
                </c:pt>
                <c:pt idx="2">
                  <c:v>8.51</c:v>
                </c:pt>
                <c:pt idx="3">
                  <c:v>7.75</c:v>
                </c:pt>
                <c:pt idx="4">
                  <c:v>8.33</c:v>
                </c:pt>
                <c:pt idx="5">
                  <c:v>7.64</c:v>
                </c:pt>
                <c:pt idx="6">
                  <c:v>8.34</c:v>
                </c:pt>
                <c:pt idx="7">
                  <c:v>7.97</c:v>
                </c:pt>
                <c:pt idx="8">
                  <c:v>7.26</c:v>
                </c:pt>
                <c:pt idx="9">
                  <c:v>7.1599999999999966</c:v>
                </c:pt>
                <c:pt idx="10">
                  <c:v>7.21</c:v>
                </c:pt>
                <c:pt idx="11">
                  <c:v>6.37</c:v>
                </c:pt>
                <c:pt idx="12">
                  <c:v>7.17</c:v>
                </c:pt>
                <c:pt idx="13">
                  <c:v>6.46</c:v>
                </c:pt>
                <c:pt idx="14">
                  <c:v>5.21</c:v>
                </c:pt>
                <c:pt idx="15">
                  <c:v>5.0599999999999996</c:v>
                </c:pt>
                <c:pt idx="16">
                  <c:v>5.41</c:v>
                </c:pt>
                <c:pt idx="17">
                  <c:v>4.6899999999999986</c:v>
                </c:pt>
                <c:pt idx="18">
                  <c:v>4.71</c:v>
                </c:pt>
                <c:pt idx="19">
                  <c:v>4.1099999999999994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'[Deyð_pr_100000_Norðanlond.xls]endaligt'!$A$7</c:f>
              <c:strCache>
                <c:ptCount val="1"/>
                <c:pt idx="0">
                  <c:v>Noreg</c:v>
                </c:pt>
              </c:strCache>
            </c:strRef>
          </c:tx>
          <c:spPr>
            <a:ln w="38100">
              <a:solidFill>
                <a:srgbClr val="FF6600"/>
              </a:solidFill>
              <a:prstDash val="solid"/>
            </a:ln>
          </c:spPr>
          <c:marker>
            <c:symbol val="none"/>
          </c:marker>
          <c:cat>
            <c:numRef>
              <c:f>'[Deyð_pr_100000_Norðanlond.xls]endaligt'!$B$3:$U$3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'[Deyð_pr_100000_Norðanlond.xls]endaligt'!$B$7:$U$7</c:f>
              <c:numCache>
                <c:formatCode>0.00</c:formatCode>
                <c:ptCount val="20"/>
                <c:pt idx="0">
                  <c:v>7.01</c:v>
                </c:pt>
                <c:pt idx="1">
                  <c:v>5.84</c:v>
                </c:pt>
                <c:pt idx="2">
                  <c:v>6.9</c:v>
                </c:pt>
                <c:pt idx="3">
                  <c:v>7.97</c:v>
                </c:pt>
                <c:pt idx="4">
                  <c:v>6.84</c:v>
                </c:pt>
                <c:pt idx="5">
                  <c:v>7.6099999999999977</c:v>
                </c:pt>
                <c:pt idx="6">
                  <c:v>6.1099999999999994</c:v>
                </c:pt>
                <c:pt idx="7">
                  <c:v>6.85</c:v>
                </c:pt>
                <c:pt idx="8">
                  <c:v>6.1499999999999986</c:v>
                </c:pt>
                <c:pt idx="9">
                  <c:v>5.6099999999999977</c:v>
                </c:pt>
                <c:pt idx="10">
                  <c:v>4.8599999999999977</c:v>
                </c:pt>
                <c:pt idx="11">
                  <c:v>5.22</c:v>
                </c:pt>
                <c:pt idx="12">
                  <c:v>4.9800000000000004</c:v>
                </c:pt>
                <c:pt idx="13">
                  <c:v>5.38</c:v>
                </c:pt>
                <c:pt idx="14">
                  <c:v>4.37</c:v>
                </c:pt>
                <c:pt idx="15">
                  <c:v>4.2300000000000004</c:v>
                </c:pt>
                <c:pt idx="16">
                  <c:v>3.41</c:v>
                </c:pt>
                <c:pt idx="17">
                  <c:v>2.93</c:v>
                </c:pt>
                <c:pt idx="18">
                  <c:v>3.75</c:v>
                </c:pt>
                <c:pt idx="19">
                  <c:v>2.88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'[Deyð_pr_100000_Norðanlond.xls]endaligt'!$A$8</c:f>
              <c:strCache>
                <c:ptCount val="1"/>
                <c:pt idx="0">
                  <c:v>Ísland 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'[Deyð_pr_100000_Norðanlond.xls]endaligt'!$B$3:$U$3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'[Deyð_pr_100000_Norðanlond.xls]endaligt'!$B$8:$U$8</c:f>
              <c:numCache>
                <c:formatCode>0.00</c:formatCode>
                <c:ptCount val="20"/>
                <c:pt idx="0">
                  <c:v>9.7399999999999984</c:v>
                </c:pt>
                <c:pt idx="1">
                  <c:v>3.73</c:v>
                </c:pt>
                <c:pt idx="2">
                  <c:v>5.51</c:v>
                </c:pt>
                <c:pt idx="3">
                  <c:v>9.91</c:v>
                </c:pt>
                <c:pt idx="4">
                  <c:v>7.6199999999999957</c:v>
                </c:pt>
                <c:pt idx="5">
                  <c:v>11.47</c:v>
                </c:pt>
                <c:pt idx="6">
                  <c:v>8.4700000000000006</c:v>
                </c:pt>
                <c:pt idx="7">
                  <c:v>10.119999999999999</c:v>
                </c:pt>
                <c:pt idx="8">
                  <c:v>7.97</c:v>
                </c:pt>
                <c:pt idx="9">
                  <c:v>7.92</c:v>
                </c:pt>
                <c:pt idx="10">
                  <c:v>6.47</c:v>
                </c:pt>
                <c:pt idx="11">
                  <c:v>10.34</c:v>
                </c:pt>
                <c:pt idx="12">
                  <c:v>4.88</c:v>
                </c:pt>
                <c:pt idx="13">
                  <c:v>3.76</c:v>
                </c:pt>
                <c:pt idx="14">
                  <c:v>5.3199999999999976</c:v>
                </c:pt>
                <c:pt idx="15">
                  <c:v>2.5099999999999998</c:v>
                </c:pt>
                <c:pt idx="16">
                  <c:v>3.75</c:v>
                </c:pt>
                <c:pt idx="17">
                  <c:v>2.8</c:v>
                </c:pt>
                <c:pt idx="18">
                  <c:v>4.63</c:v>
                </c:pt>
                <c:pt idx="19">
                  <c:v>1.23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'[Deyð_pr_100000_Norðanlond.xls]endaligt'!$A$9</c:f>
              <c:strCache>
                <c:ptCount val="1"/>
                <c:pt idx="0">
                  <c:v>Føroyar</c:v>
                </c:pt>
              </c:strCache>
            </c:strRef>
          </c:tx>
          <c:spPr>
            <a:ln w="38100">
              <a:solidFill>
                <a:srgbClr val="0000D4"/>
              </a:solidFill>
              <a:prstDash val="solid"/>
            </a:ln>
          </c:spPr>
          <c:marker>
            <c:symbol val="none"/>
          </c:marker>
          <c:cat>
            <c:numRef>
              <c:f>'[Deyð_pr_100000_Norðanlond.xls]endaligt'!$B$3:$U$3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'[Deyð_pr_100000_Norðanlond.xls]endaligt'!$B$9:$U$9</c:f>
              <c:numCache>
                <c:formatCode>0.00</c:formatCode>
                <c:ptCount val="20"/>
                <c:pt idx="0">
                  <c:v>6.92</c:v>
                </c:pt>
                <c:pt idx="1">
                  <c:v>9.14</c:v>
                </c:pt>
                <c:pt idx="2">
                  <c:v>13.56</c:v>
                </c:pt>
                <c:pt idx="3">
                  <c:v>2.23</c:v>
                </c:pt>
                <c:pt idx="4">
                  <c:v>15.43</c:v>
                </c:pt>
                <c:pt idx="5">
                  <c:v>6.5</c:v>
                </c:pt>
                <c:pt idx="6">
                  <c:v>8.52</c:v>
                </c:pt>
                <c:pt idx="7">
                  <c:v>2.1</c:v>
                </c:pt>
                <c:pt idx="8">
                  <c:v>8.3000000000000007</c:v>
                </c:pt>
                <c:pt idx="9">
                  <c:v>6.21</c:v>
                </c:pt>
                <c:pt idx="10">
                  <c:v>10.38</c:v>
                </c:pt>
                <c:pt idx="11">
                  <c:v>8.2799999999999994</c:v>
                </c:pt>
                <c:pt idx="12">
                  <c:v>14.47</c:v>
                </c:pt>
                <c:pt idx="13">
                  <c:v>2.0499999999999998</c:v>
                </c:pt>
                <c:pt idx="14">
                  <c:v>4.0999999999999996</c:v>
                </c:pt>
                <c:pt idx="15">
                  <c:v>2.1</c:v>
                </c:pt>
                <c:pt idx="16">
                  <c:v>2.1</c:v>
                </c:pt>
                <c:pt idx="17">
                  <c:v>8.3000000000000007</c:v>
                </c:pt>
                <c:pt idx="18">
                  <c:v>12.5</c:v>
                </c:pt>
                <c:pt idx="19">
                  <c:v>8.1999999999999993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'[Deyð_pr_100000_Norðanlond.xls]endaligt'!$A$10</c:f>
              <c:strCache>
                <c:ptCount val="1"/>
                <c:pt idx="0">
                  <c:v>FO (10 ár)</c:v>
                </c:pt>
              </c:strCache>
            </c:strRef>
          </c:tx>
          <c:spPr>
            <a:ln w="25400">
              <a:solidFill>
                <a:srgbClr val="00CCFF"/>
              </a:solidFill>
              <a:prstDash val="sysDash"/>
            </a:ln>
          </c:spPr>
          <c:marker>
            <c:symbol val="none"/>
          </c:marker>
          <c:cat>
            <c:numRef>
              <c:f>'[Deyð_pr_100000_Norðanlond.xls]endaligt'!$B$3:$U$3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'[Deyð_pr_100000_Norðanlond.xls]endaligt'!$B$10:$U$10</c:f>
              <c:numCache>
                <c:formatCode>General</c:formatCode>
                <c:ptCount val="20"/>
                <c:pt idx="9" formatCode="#,#00">
                  <c:v>7.8909999999999956</c:v>
                </c:pt>
                <c:pt idx="10" formatCode="#,#00">
                  <c:v>8.2370000000000001</c:v>
                </c:pt>
                <c:pt idx="11" formatCode="#,#00">
                  <c:v>8.1509999999999998</c:v>
                </c:pt>
                <c:pt idx="12" formatCode="#,#00">
                  <c:v>8.2420000000000009</c:v>
                </c:pt>
                <c:pt idx="13" formatCode="#,#00">
                  <c:v>8.2239999999999984</c:v>
                </c:pt>
                <c:pt idx="14" formatCode="#,#00">
                  <c:v>7.0909999999999984</c:v>
                </c:pt>
                <c:pt idx="15" formatCode="#,#00">
                  <c:v>6.6509999999999847</c:v>
                </c:pt>
                <c:pt idx="16" formatCode="0.00">
                  <c:v>6.0090000000000003</c:v>
                </c:pt>
                <c:pt idx="17" formatCode="0.00">
                  <c:v>6.6289999999999747</c:v>
                </c:pt>
                <c:pt idx="18" formatCode="0.00">
                  <c:v>7.0489999999999986</c:v>
                </c:pt>
                <c:pt idx="19" formatCode="0.00">
                  <c:v>7.2480000000000002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'[Deyð_pr_100000_Norðanlond.xls]endaligt'!$A$11</c:f>
              <c:strCache>
                <c:ptCount val="1"/>
                <c:pt idx="0">
                  <c:v>FO (5 ár)</c:v>
                </c:pt>
              </c:strCache>
            </c:strRef>
          </c:tx>
          <c:spPr>
            <a:ln w="25400">
              <a:solidFill>
                <a:srgbClr val="0000D4"/>
              </a:solidFill>
              <a:prstDash val="sysDash"/>
            </a:ln>
          </c:spPr>
          <c:marker>
            <c:symbol val="none"/>
          </c:marker>
          <c:cat>
            <c:numRef>
              <c:f>'[Deyð_pr_100000_Norðanlond.xls]endaligt'!$B$3:$U$3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'[Deyð_pr_100000_Norðanlond.xls]endaligt'!$B$11:$U$11</c:f>
              <c:numCache>
                <c:formatCode>General</c:formatCode>
                <c:ptCount val="20"/>
                <c:pt idx="4" formatCode="#,#00">
                  <c:v>9.4559999999999995</c:v>
                </c:pt>
                <c:pt idx="5" formatCode="#,#00">
                  <c:v>9.3719999999999999</c:v>
                </c:pt>
                <c:pt idx="6" formatCode="#,#00">
                  <c:v>9.2479999999999976</c:v>
                </c:pt>
                <c:pt idx="7" formatCode="#,#00">
                  <c:v>6.9560000000000004</c:v>
                </c:pt>
                <c:pt idx="8" formatCode="#,#00">
                  <c:v>8.1700000000000017</c:v>
                </c:pt>
                <c:pt idx="9" formatCode="#,#00">
                  <c:v>6.3259999999999996</c:v>
                </c:pt>
                <c:pt idx="10" formatCode="#,#00">
                  <c:v>7.1019999999999994</c:v>
                </c:pt>
                <c:pt idx="11" formatCode="#,#00">
                  <c:v>7.0539999999999976</c:v>
                </c:pt>
                <c:pt idx="12" formatCode="#,#00">
                  <c:v>9.5279999999999987</c:v>
                </c:pt>
                <c:pt idx="13" formatCode="#,#00">
                  <c:v>8.2780000000000005</c:v>
                </c:pt>
                <c:pt idx="14" formatCode="#,#00">
                  <c:v>7.8559999999999999</c:v>
                </c:pt>
                <c:pt idx="15" formatCode="#,#00">
                  <c:v>6.2</c:v>
                </c:pt>
                <c:pt idx="16" formatCode="0.00">
                  <c:v>4.9639999999999986</c:v>
                </c:pt>
                <c:pt idx="17" formatCode="0.00">
                  <c:v>3.73</c:v>
                </c:pt>
                <c:pt idx="18" formatCode="0.00">
                  <c:v>5.8199999999999976</c:v>
                </c:pt>
                <c:pt idx="19" formatCode="0.00">
                  <c:v>6.64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8612488"/>
        <c:axId val="508612880"/>
      </c:lineChart>
      <c:catAx>
        <c:axId val="508612488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fo-FO"/>
          </a:p>
        </c:txPr>
        <c:crossAx val="508612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0861288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8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da-DK"/>
                  <a:t>Deyð pr. 100.000</a:t>
                </a:r>
              </a:p>
            </c:rich>
          </c:tx>
          <c:layout>
            <c:manualLayout>
              <c:xMode val="edge"/>
              <c:yMode val="edge"/>
              <c:x val="7.4073671825504598E-3"/>
              <c:y val="0.02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fo-FO"/>
          </a:p>
        </c:txPr>
        <c:crossAx val="508612488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3.0210915943199398E-2"/>
          <c:y val="0.89642124757769803"/>
          <c:w val="0.93412283464566903"/>
          <c:h val="4.6012269938650298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fo-FO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o-F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'1994-2013'!$F$3</c:f>
              <c:strCache>
                <c:ptCount val="1"/>
                <c:pt idx="0">
                  <c:v>Menn</c:v>
                </c:pt>
              </c:strCache>
            </c:strRef>
          </c:tx>
          <c:invertIfNegative val="0"/>
          <c:cat>
            <c:strRef>
              <c:f>'1994-2013'!$E$4:$E$14</c:f>
              <c:strCache>
                <c:ptCount val="11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Tilsamans</c:v>
                </c:pt>
              </c:strCache>
            </c:strRef>
          </c:cat>
          <c:val>
            <c:numRef>
              <c:f>'1994-2013'!$F$4:$F$14</c:f>
              <c:numCache>
                <c:formatCode>General</c:formatCode>
                <c:ptCount val="11"/>
                <c:pt idx="0">
                  <c:v>5</c:v>
                </c:pt>
                <c:pt idx="1">
                  <c:v>24</c:v>
                </c:pt>
                <c:pt idx="2">
                  <c:v>5</c:v>
                </c:pt>
                <c:pt idx="4">
                  <c:v>2</c:v>
                </c:pt>
                <c:pt idx="5">
                  <c:v>8</c:v>
                </c:pt>
                <c:pt idx="6">
                  <c:v>2</c:v>
                </c:pt>
                <c:pt idx="7">
                  <c:v>4</c:v>
                </c:pt>
                <c:pt idx="9">
                  <c:v>1</c:v>
                </c:pt>
                <c:pt idx="10">
                  <c:v>51</c:v>
                </c:pt>
              </c:numCache>
            </c:numRef>
          </c:val>
        </c:ser>
        <c:ser>
          <c:idx val="1"/>
          <c:order val="1"/>
          <c:tx>
            <c:strRef>
              <c:f>'1994-2013'!$G$3</c:f>
              <c:strCache>
                <c:ptCount val="1"/>
                <c:pt idx="0">
                  <c:v>Kvinnur</c:v>
                </c:pt>
              </c:strCache>
            </c:strRef>
          </c:tx>
          <c:invertIfNegative val="0"/>
          <c:cat>
            <c:strRef>
              <c:f>'1994-2013'!$E$4:$E$14</c:f>
              <c:strCache>
                <c:ptCount val="11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Tilsamans</c:v>
                </c:pt>
              </c:strCache>
            </c:strRef>
          </c:cat>
          <c:val>
            <c:numRef>
              <c:f>'1994-2013'!$G$4:$G$14</c:f>
              <c:numCache>
                <c:formatCode>General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5</c:v>
                </c:pt>
                <c:pt idx="9">
                  <c:v>1</c:v>
                </c:pt>
                <c:pt idx="10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8613664"/>
        <c:axId val="508596024"/>
      </c:barChart>
      <c:catAx>
        <c:axId val="508613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fo-FO"/>
            </a:pPr>
            <a:endParaRPr lang="fo-FO"/>
          </a:p>
        </c:txPr>
        <c:crossAx val="508596024"/>
        <c:crosses val="autoZero"/>
        <c:auto val="1"/>
        <c:lblAlgn val="ctr"/>
        <c:lblOffset val="100"/>
        <c:noMultiLvlLbl val="0"/>
      </c:catAx>
      <c:valAx>
        <c:axId val="508596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o-FO"/>
            </a:pPr>
            <a:endParaRPr lang="fo-FO"/>
          </a:p>
        </c:txPr>
        <c:crossAx val="5086136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fo-FO"/>
          </a:pPr>
          <a:endParaRPr lang="fo-F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'Ark1'!$D$40</c:f>
              <c:strCache>
                <c:ptCount val="1"/>
                <c:pt idx="0">
                  <c:v>nei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o-FO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'Ark1'!$C$41:$C$42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'Ark1'!$D$41:$D$42</c:f>
              <c:numCache>
                <c:formatCode>###0.0%</c:formatCode>
                <c:ptCount val="2"/>
                <c:pt idx="0" formatCode="0.00%">
                  <c:v>0.247</c:v>
                </c:pt>
                <c:pt idx="1">
                  <c:v>0.14590163934426201</c:v>
                </c:pt>
              </c:numCache>
            </c:numRef>
          </c:val>
        </c:ser>
        <c:ser>
          <c:idx val="1"/>
          <c:order val="1"/>
          <c:tx>
            <c:strRef>
              <c:f>'Ark1'!$E$40</c:f>
              <c:strCache>
                <c:ptCount val="1"/>
                <c:pt idx="0">
                  <c:v>ja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o-FO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'Ark1'!$C$41:$C$42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'Ark1'!$E$41:$E$42</c:f>
              <c:numCache>
                <c:formatCode>###0.0%</c:formatCode>
                <c:ptCount val="2"/>
                <c:pt idx="0" formatCode="0.00%">
                  <c:v>0.60099999999999998</c:v>
                </c:pt>
                <c:pt idx="1">
                  <c:v>0.67540983606557403</c:v>
                </c:pt>
              </c:numCache>
            </c:numRef>
          </c:val>
        </c:ser>
        <c:ser>
          <c:idx val="2"/>
          <c:order val="2"/>
          <c:tx>
            <c:strRef>
              <c:f>'Ark1'!$F$40</c:f>
              <c:strCache>
                <c:ptCount val="1"/>
                <c:pt idx="0">
                  <c:v>veit ikki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o-FO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'Ark1'!$C$41:$C$42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'Ark1'!$F$41:$F$42</c:f>
              <c:numCache>
                <c:formatCode>###0.0%</c:formatCode>
                <c:ptCount val="2"/>
                <c:pt idx="0" formatCode="0.00%">
                  <c:v>0.152</c:v>
                </c:pt>
                <c:pt idx="1">
                  <c:v>0.17868852459016399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8591320"/>
        <c:axId val="508590928"/>
        <c:axId val="0"/>
      </c:bar3DChart>
      <c:catAx>
        <c:axId val="508591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o-FO"/>
            </a:pPr>
            <a:endParaRPr lang="fo-FO"/>
          </a:p>
        </c:txPr>
        <c:crossAx val="508590928"/>
        <c:crosses val="autoZero"/>
        <c:auto val="1"/>
        <c:lblAlgn val="ctr"/>
        <c:lblOffset val="100"/>
        <c:noMultiLvlLbl val="0"/>
      </c:catAx>
      <c:valAx>
        <c:axId val="50859092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lang="fo-FO"/>
            </a:pPr>
            <a:endParaRPr lang="fo-FO"/>
          </a:p>
        </c:txPr>
        <c:crossAx val="5085913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fo-FO"/>
          </a:pPr>
          <a:endParaRPr lang="fo-F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'Ark1'!$D$3</c:f>
              <c:strCache>
                <c:ptCount val="1"/>
                <c:pt idx="0">
                  <c:v>nei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'Ark1'!$C$4:$C$5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'Ark1'!$D$4:$D$5</c:f>
              <c:numCache>
                <c:formatCode>###0.0%</c:formatCode>
                <c:ptCount val="2"/>
                <c:pt idx="0" formatCode="0.00%">
                  <c:v>0.66700000000000004</c:v>
                </c:pt>
                <c:pt idx="1">
                  <c:v>0.76051779935275099</c:v>
                </c:pt>
              </c:numCache>
            </c:numRef>
          </c:val>
        </c:ser>
        <c:ser>
          <c:idx val="1"/>
          <c:order val="1"/>
          <c:tx>
            <c:strRef>
              <c:f>'Ark1'!$E$3</c:f>
              <c:strCache>
                <c:ptCount val="1"/>
                <c:pt idx="0">
                  <c:v>ja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o-FO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'Ark1'!$C$4:$C$5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'Ark1'!$E$4:$E$5</c:f>
              <c:numCache>
                <c:formatCode>###0.0%</c:formatCode>
                <c:ptCount val="2"/>
                <c:pt idx="0" formatCode="0.00%">
                  <c:v>0.17899999999999999</c:v>
                </c:pt>
                <c:pt idx="1">
                  <c:v>0.111650485436893</c:v>
                </c:pt>
              </c:numCache>
            </c:numRef>
          </c:val>
        </c:ser>
        <c:ser>
          <c:idx val="2"/>
          <c:order val="2"/>
          <c:tx>
            <c:strRef>
              <c:f>'Ark1'!$F$3</c:f>
              <c:strCache>
                <c:ptCount val="1"/>
                <c:pt idx="0">
                  <c:v>veit ikki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o-FO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'Ark1'!$C$4:$C$5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'Ark1'!$F$4:$F$5</c:f>
              <c:numCache>
                <c:formatCode>###0.0%</c:formatCode>
                <c:ptCount val="2"/>
                <c:pt idx="0" formatCode="0.00%">
                  <c:v>0.153</c:v>
                </c:pt>
                <c:pt idx="1">
                  <c:v>0.127831715210356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8587792"/>
        <c:axId val="508586616"/>
        <c:axId val="0"/>
      </c:bar3DChart>
      <c:catAx>
        <c:axId val="50858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o-FO"/>
            </a:pPr>
            <a:endParaRPr lang="fo-FO"/>
          </a:p>
        </c:txPr>
        <c:crossAx val="508586616"/>
        <c:crosses val="autoZero"/>
        <c:auto val="1"/>
        <c:lblAlgn val="ctr"/>
        <c:lblOffset val="100"/>
        <c:noMultiLvlLbl val="0"/>
      </c:catAx>
      <c:valAx>
        <c:axId val="50858661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lang="fo-FO"/>
            </a:pPr>
            <a:endParaRPr lang="fo-FO"/>
          </a:p>
        </c:txPr>
        <c:crossAx val="50858779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fo-FO"/>
          </a:pPr>
          <a:endParaRPr lang="fo-F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'Ark1'!$D$7</c:f>
              <c:strCache>
                <c:ptCount val="1"/>
                <c:pt idx="0">
                  <c:v>nei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o-FO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'Ark1'!$C$8:$C$9</c:f>
              <c:strCache>
                <c:ptCount val="2"/>
                <c:pt idx="0">
                  <c:v>sp.2) 2013</c:v>
                </c:pt>
                <c:pt idx="1">
                  <c:v>sp.2) 2014</c:v>
                </c:pt>
              </c:strCache>
            </c:strRef>
          </c:cat>
          <c:val>
            <c:numRef>
              <c:f>'Ark1'!$D$8:$D$9</c:f>
              <c:numCache>
                <c:formatCode>###0.0%</c:formatCode>
                <c:ptCount val="2"/>
                <c:pt idx="0" formatCode="0.00%">
                  <c:v>0.81699999999999995</c:v>
                </c:pt>
                <c:pt idx="1">
                  <c:v>0.87293729372937301</c:v>
                </c:pt>
              </c:numCache>
            </c:numRef>
          </c:val>
        </c:ser>
        <c:ser>
          <c:idx val="1"/>
          <c:order val="1"/>
          <c:tx>
            <c:strRef>
              <c:f>'Ark1'!$E$7</c:f>
              <c:strCache>
                <c:ptCount val="1"/>
                <c:pt idx="0">
                  <c:v>ja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o-FO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'Ark1'!$C$8:$C$9</c:f>
              <c:strCache>
                <c:ptCount val="2"/>
                <c:pt idx="0">
                  <c:v>sp.2) 2013</c:v>
                </c:pt>
                <c:pt idx="1">
                  <c:v>sp.2) 2014</c:v>
                </c:pt>
              </c:strCache>
            </c:strRef>
          </c:cat>
          <c:val>
            <c:numRef>
              <c:f>'Ark1'!$E$8:$E$9</c:f>
              <c:numCache>
                <c:formatCode>###0.0%</c:formatCode>
                <c:ptCount val="2"/>
                <c:pt idx="0" formatCode="0.00%">
                  <c:v>3.5999999999999997E-2</c:v>
                </c:pt>
                <c:pt idx="1">
                  <c:v>2.4752475247524799E-2</c:v>
                </c:pt>
              </c:numCache>
            </c:numRef>
          </c:val>
        </c:ser>
        <c:ser>
          <c:idx val="2"/>
          <c:order val="2"/>
          <c:tx>
            <c:strRef>
              <c:f>'Ark1'!$F$7</c:f>
              <c:strCache>
                <c:ptCount val="1"/>
                <c:pt idx="0">
                  <c:v>veit ikki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o-FO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'Ark1'!$C$8:$C$9</c:f>
              <c:strCache>
                <c:ptCount val="2"/>
                <c:pt idx="0">
                  <c:v>sp.2) 2013</c:v>
                </c:pt>
                <c:pt idx="1">
                  <c:v>sp.2) 2014</c:v>
                </c:pt>
              </c:strCache>
            </c:strRef>
          </c:cat>
          <c:val>
            <c:numRef>
              <c:f>'Ark1'!$F$8:$F$9</c:f>
              <c:numCache>
                <c:formatCode>###0.0%</c:formatCode>
                <c:ptCount val="2"/>
                <c:pt idx="0" formatCode="0.00%">
                  <c:v>0.14799999999999999</c:v>
                </c:pt>
                <c:pt idx="1">
                  <c:v>0.10231023102310199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8591712"/>
        <c:axId val="508597592"/>
        <c:axId val="0"/>
      </c:bar3DChart>
      <c:catAx>
        <c:axId val="508591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fo-FO"/>
            </a:pPr>
            <a:endParaRPr lang="fo-FO"/>
          </a:p>
        </c:txPr>
        <c:crossAx val="508597592"/>
        <c:crosses val="autoZero"/>
        <c:auto val="1"/>
        <c:lblAlgn val="ctr"/>
        <c:lblOffset val="100"/>
        <c:noMultiLvlLbl val="0"/>
      </c:catAx>
      <c:valAx>
        <c:axId val="50859759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lang="fo-FO"/>
            </a:pPr>
            <a:endParaRPr lang="fo-FO"/>
          </a:p>
        </c:txPr>
        <c:crossAx val="5085917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fo-FO"/>
          </a:pPr>
          <a:endParaRPr lang="fo-F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'Ark1'!$D$11</c:f>
              <c:strCache>
                <c:ptCount val="1"/>
                <c:pt idx="0">
                  <c:v>nei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o-FO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'Ark1'!$C$12:$C$13</c:f>
              <c:strCache>
                <c:ptCount val="2"/>
                <c:pt idx="0">
                  <c:v>sp.3) 2013</c:v>
                </c:pt>
                <c:pt idx="1">
                  <c:v>sp.3) 2014</c:v>
                </c:pt>
              </c:strCache>
            </c:strRef>
          </c:cat>
          <c:val>
            <c:numRef>
              <c:f>'Ark1'!$D$12:$D$13</c:f>
              <c:numCache>
                <c:formatCode>###0.0%</c:formatCode>
                <c:ptCount val="2"/>
                <c:pt idx="0" formatCode="0.00%">
                  <c:v>0.36099999999999999</c:v>
                </c:pt>
                <c:pt idx="1">
                  <c:v>0.43790849673202598</c:v>
                </c:pt>
              </c:numCache>
            </c:numRef>
          </c:val>
        </c:ser>
        <c:ser>
          <c:idx val="1"/>
          <c:order val="1"/>
          <c:tx>
            <c:strRef>
              <c:f>'Ark1'!$E$11</c:f>
              <c:strCache>
                <c:ptCount val="1"/>
                <c:pt idx="0">
                  <c:v>ja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o-FO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'Ark1'!$C$12:$C$13</c:f>
              <c:strCache>
                <c:ptCount val="2"/>
                <c:pt idx="0">
                  <c:v>sp.3) 2013</c:v>
                </c:pt>
                <c:pt idx="1">
                  <c:v>sp.3) 2014</c:v>
                </c:pt>
              </c:strCache>
            </c:strRef>
          </c:cat>
          <c:val>
            <c:numRef>
              <c:f>'Ark1'!$E$12:$E$13</c:f>
              <c:numCache>
                <c:formatCode>###0.0%</c:formatCode>
                <c:ptCount val="2"/>
                <c:pt idx="0" formatCode="0.00%">
                  <c:v>0.23</c:v>
                </c:pt>
                <c:pt idx="1">
                  <c:v>0.223856209150327</c:v>
                </c:pt>
              </c:numCache>
            </c:numRef>
          </c:val>
        </c:ser>
        <c:ser>
          <c:idx val="2"/>
          <c:order val="2"/>
          <c:tx>
            <c:strRef>
              <c:f>'Ark1'!$F$11</c:f>
              <c:strCache>
                <c:ptCount val="1"/>
                <c:pt idx="0">
                  <c:v>veit ikki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o-FO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'Ark1'!$C$12:$C$13</c:f>
              <c:strCache>
                <c:ptCount val="2"/>
                <c:pt idx="0">
                  <c:v>sp.3) 2013</c:v>
                </c:pt>
                <c:pt idx="1">
                  <c:v>sp.3) 2014</c:v>
                </c:pt>
              </c:strCache>
            </c:strRef>
          </c:cat>
          <c:val>
            <c:numRef>
              <c:f>'Ark1'!$F$12:$F$13</c:f>
              <c:numCache>
                <c:formatCode>###0.0%</c:formatCode>
                <c:ptCount val="2"/>
                <c:pt idx="0" formatCode="0.00%">
                  <c:v>0.40799999999999997</c:v>
                </c:pt>
                <c:pt idx="1">
                  <c:v>0.33823529411764702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8597984"/>
        <c:axId val="508589360"/>
        <c:axId val="0"/>
      </c:bar3DChart>
      <c:catAx>
        <c:axId val="508597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fo-FO"/>
            </a:pPr>
            <a:endParaRPr lang="fo-FO"/>
          </a:p>
        </c:txPr>
        <c:crossAx val="508589360"/>
        <c:crosses val="autoZero"/>
        <c:auto val="1"/>
        <c:lblAlgn val="ctr"/>
        <c:lblOffset val="100"/>
        <c:noMultiLvlLbl val="0"/>
      </c:catAx>
      <c:valAx>
        <c:axId val="50858936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lang="fo-FO"/>
            </a:pPr>
            <a:endParaRPr lang="fo-FO"/>
          </a:p>
        </c:txPr>
        <c:crossAx val="5085979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fo-FO"/>
          </a:pPr>
          <a:endParaRPr lang="fo-F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'Ark1'!$D$15</c:f>
              <c:strCache>
                <c:ptCount val="1"/>
                <c:pt idx="0">
                  <c:v>nei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o-FO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'Ark1'!$C$16:$C$17</c:f>
              <c:strCache>
                <c:ptCount val="2"/>
                <c:pt idx="0">
                  <c:v>sp. 4) 2013</c:v>
                </c:pt>
                <c:pt idx="1">
                  <c:v>sp. 4) 2014</c:v>
                </c:pt>
              </c:strCache>
            </c:strRef>
          </c:cat>
          <c:val>
            <c:numRef>
              <c:f>'Ark1'!$D$16:$D$17</c:f>
              <c:numCache>
                <c:formatCode>###0.0%</c:formatCode>
                <c:ptCount val="2"/>
                <c:pt idx="0" formatCode="0.00%">
                  <c:v>0.2</c:v>
                </c:pt>
                <c:pt idx="1">
                  <c:v>0.17455138662316499</c:v>
                </c:pt>
              </c:numCache>
            </c:numRef>
          </c:val>
        </c:ser>
        <c:ser>
          <c:idx val="1"/>
          <c:order val="1"/>
          <c:tx>
            <c:strRef>
              <c:f>'Ark1'!$E$15</c:f>
              <c:strCache>
                <c:ptCount val="1"/>
                <c:pt idx="0">
                  <c:v>ja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o-FO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'Ark1'!$C$16:$C$17</c:f>
              <c:strCache>
                <c:ptCount val="2"/>
                <c:pt idx="0">
                  <c:v>sp. 4) 2013</c:v>
                </c:pt>
                <c:pt idx="1">
                  <c:v>sp. 4) 2014</c:v>
                </c:pt>
              </c:strCache>
            </c:strRef>
          </c:cat>
          <c:val>
            <c:numRef>
              <c:f>'Ark1'!$E$16:$E$17</c:f>
              <c:numCache>
                <c:formatCode>###0.0%</c:formatCode>
                <c:ptCount val="2"/>
                <c:pt idx="0" formatCode="0.00%">
                  <c:v>0.66200000000000003</c:v>
                </c:pt>
                <c:pt idx="1">
                  <c:v>0.703099510603589</c:v>
                </c:pt>
              </c:numCache>
            </c:numRef>
          </c:val>
        </c:ser>
        <c:ser>
          <c:idx val="2"/>
          <c:order val="2"/>
          <c:tx>
            <c:strRef>
              <c:f>'Ark1'!$F$15</c:f>
              <c:strCache>
                <c:ptCount val="1"/>
                <c:pt idx="0">
                  <c:v>veit ikki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o-FO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'Ark1'!$C$16:$C$17</c:f>
              <c:strCache>
                <c:ptCount val="2"/>
                <c:pt idx="0">
                  <c:v>sp. 4) 2013</c:v>
                </c:pt>
                <c:pt idx="1">
                  <c:v>sp. 4) 2014</c:v>
                </c:pt>
              </c:strCache>
            </c:strRef>
          </c:cat>
          <c:val>
            <c:numRef>
              <c:f>'Ark1'!$F$16:$F$17</c:f>
              <c:numCache>
                <c:formatCode>###0.0%</c:formatCode>
                <c:ptCount val="2"/>
                <c:pt idx="0" formatCode="0.00%">
                  <c:v>0.13800000000000001</c:v>
                </c:pt>
                <c:pt idx="1">
                  <c:v>0.122349102773246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8590144"/>
        <c:axId val="508592104"/>
        <c:axId val="0"/>
      </c:bar3DChart>
      <c:catAx>
        <c:axId val="508590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fo-FO"/>
            </a:pPr>
            <a:endParaRPr lang="fo-FO"/>
          </a:p>
        </c:txPr>
        <c:crossAx val="508592104"/>
        <c:crosses val="autoZero"/>
        <c:auto val="1"/>
        <c:lblAlgn val="ctr"/>
        <c:lblOffset val="100"/>
        <c:noMultiLvlLbl val="0"/>
      </c:catAx>
      <c:valAx>
        <c:axId val="5085921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lang="fo-FO"/>
            </a:pPr>
            <a:endParaRPr lang="fo-FO"/>
          </a:p>
        </c:txPr>
        <c:crossAx val="5085901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fo-FO"/>
          </a:pPr>
          <a:endParaRPr lang="fo-F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'Ark1'!$D$24</c:f>
              <c:strCache>
                <c:ptCount val="1"/>
                <c:pt idx="0">
                  <c:v>nei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o-FO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'Ark1'!$C$25:$C$26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'Ark1'!$D$25:$D$26</c:f>
              <c:numCache>
                <c:formatCode>###0.0%</c:formatCode>
                <c:ptCount val="2"/>
                <c:pt idx="0" formatCode="0.00%">
                  <c:v>0.25</c:v>
                </c:pt>
                <c:pt idx="1">
                  <c:v>0.22675367047308301</c:v>
                </c:pt>
              </c:numCache>
            </c:numRef>
          </c:val>
        </c:ser>
        <c:ser>
          <c:idx val="1"/>
          <c:order val="1"/>
          <c:tx>
            <c:strRef>
              <c:f>'Ark1'!$E$24</c:f>
              <c:strCache>
                <c:ptCount val="1"/>
                <c:pt idx="0">
                  <c:v>ja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o-FO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'Ark1'!$C$25:$C$26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'Ark1'!$E$25:$E$26</c:f>
              <c:numCache>
                <c:formatCode>###0.0%</c:formatCode>
                <c:ptCount val="2"/>
                <c:pt idx="0" formatCode="0.00%">
                  <c:v>0.63700000000000001</c:v>
                </c:pt>
                <c:pt idx="1">
                  <c:v>0.65089722675367101</c:v>
                </c:pt>
              </c:numCache>
            </c:numRef>
          </c:val>
        </c:ser>
        <c:ser>
          <c:idx val="2"/>
          <c:order val="2"/>
          <c:tx>
            <c:strRef>
              <c:f>'Ark1'!$F$24</c:f>
              <c:strCache>
                <c:ptCount val="1"/>
                <c:pt idx="0">
                  <c:v>veit ikki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o-FO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'Ark1'!$C$25:$C$26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'Ark1'!$F$25:$F$26</c:f>
              <c:numCache>
                <c:formatCode>###0.0%</c:formatCode>
                <c:ptCount val="2"/>
                <c:pt idx="0" formatCode="0.00%">
                  <c:v>0.112</c:v>
                </c:pt>
                <c:pt idx="1">
                  <c:v>0.122349102773246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8599944"/>
        <c:axId val="508603472"/>
        <c:axId val="0"/>
      </c:bar3DChart>
      <c:catAx>
        <c:axId val="508599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o-FO"/>
            </a:pPr>
            <a:endParaRPr lang="fo-FO"/>
          </a:p>
        </c:txPr>
        <c:crossAx val="508603472"/>
        <c:crosses val="autoZero"/>
        <c:auto val="1"/>
        <c:lblAlgn val="ctr"/>
        <c:lblOffset val="100"/>
        <c:noMultiLvlLbl val="0"/>
      </c:catAx>
      <c:valAx>
        <c:axId val="50860347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lang="fo-FO"/>
            </a:pPr>
            <a:endParaRPr lang="fo-FO"/>
          </a:p>
        </c:txPr>
        <c:crossAx val="5085999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fo-FO"/>
          </a:pPr>
          <a:endParaRPr lang="fo-FO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E6B776-8040-F84A-83AB-AFABDA11D44D}" type="doc">
      <dgm:prSet loTypeId="urn:microsoft.com/office/officeart/2005/8/layout/radial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299AB738-4BCD-A44D-B11F-C577AF8482BC}" type="pres">
      <dgm:prSet presAssocID="{70E6B776-8040-F84A-83AB-AFABDA11D44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ADCB669B-2940-984A-9BD7-23DDA6A6F1BE}" type="pres">
      <dgm:prSet presAssocID="{70E6B776-8040-F84A-83AB-AFABDA11D44D}" presName="radial" presStyleCnt="0">
        <dgm:presLayoutVars>
          <dgm:animLvl val="ctr"/>
        </dgm:presLayoutVars>
      </dgm:prSet>
      <dgm:spPr/>
    </dgm:pt>
  </dgm:ptLst>
  <dgm:cxnLst>
    <dgm:cxn modelId="{629AC5FE-6503-7548-8405-471CA3AFAEE4}" type="presOf" srcId="{70E6B776-8040-F84A-83AB-AFABDA11D44D}" destId="{299AB738-4BCD-A44D-B11F-C577AF8482BC}" srcOrd="0" destOrd="0" presId="urn:microsoft.com/office/officeart/2005/8/layout/radial3"/>
    <dgm:cxn modelId="{9F804B4A-EBEC-E740-8F88-EEFAD89162E5}" type="presParOf" srcId="{299AB738-4BCD-A44D-B11F-C577AF8482BC}" destId="{ADCB669B-2940-984A-9BD7-23DDA6A6F1BE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FE86BD-F2B2-A94C-AA24-D42C2A97EEB5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CD94727-E640-6045-BA49-5F8BB5F8A502}">
      <dgm:prSet phldrT="[Tekst]"/>
      <dgm:spPr/>
      <dgm:t>
        <a:bodyPr/>
        <a:lstStyle/>
        <a:p>
          <a:r>
            <a:rPr lang="da-DK" dirty="0" err="1" smtClean="0"/>
            <a:t>Ferðslu-vanlukkur</a:t>
          </a:r>
          <a:endParaRPr lang="da-DK" dirty="0"/>
        </a:p>
      </dgm:t>
    </dgm:pt>
    <dgm:pt modelId="{F892C87E-9732-3945-A07D-7BFE53FA2B9E}" type="parTrans" cxnId="{9E2163EA-5C63-1940-B20A-BDFBEA1A4CDF}">
      <dgm:prSet/>
      <dgm:spPr/>
      <dgm:t>
        <a:bodyPr/>
        <a:lstStyle/>
        <a:p>
          <a:endParaRPr lang="da-DK"/>
        </a:p>
      </dgm:t>
    </dgm:pt>
    <dgm:pt modelId="{7F9F2892-6FC0-6F4B-8938-36B5AE19F47E}" type="sibTrans" cxnId="{9E2163EA-5C63-1940-B20A-BDFBEA1A4CDF}">
      <dgm:prSet/>
      <dgm:spPr/>
      <dgm:t>
        <a:bodyPr/>
        <a:lstStyle/>
        <a:p>
          <a:endParaRPr lang="da-DK"/>
        </a:p>
      </dgm:t>
    </dgm:pt>
    <dgm:pt modelId="{1ECA7C3D-3A72-5347-8C59-21874715273B}">
      <dgm:prSet phldrT="[Tekst]" custT="1"/>
      <dgm:spPr/>
      <dgm:t>
        <a:bodyPr/>
        <a:lstStyle/>
        <a:p>
          <a:r>
            <a:rPr lang="da-DK" sz="1400" dirty="0" err="1" smtClean="0">
              <a:solidFill>
                <a:srgbClr val="FF0000"/>
              </a:solidFill>
            </a:rPr>
            <a:t>Undirvísing</a:t>
          </a:r>
          <a:r>
            <a:rPr lang="da-DK" sz="1600" dirty="0" smtClean="0"/>
            <a:t> og </a:t>
          </a:r>
          <a:r>
            <a:rPr lang="da-DK" sz="1600" dirty="0" err="1" smtClean="0"/>
            <a:t>samskifti</a:t>
          </a:r>
          <a:endParaRPr lang="da-DK" sz="1600" dirty="0" smtClean="0"/>
        </a:p>
      </dgm:t>
    </dgm:pt>
    <dgm:pt modelId="{3974147E-E110-E340-BE11-D01BAE70E9D6}" type="parTrans" cxnId="{7594DC4A-3CDD-684D-BEF5-4F27C8F2511A}">
      <dgm:prSet/>
      <dgm:spPr/>
      <dgm:t>
        <a:bodyPr/>
        <a:lstStyle/>
        <a:p>
          <a:endParaRPr lang="da-DK"/>
        </a:p>
      </dgm:t>
    </dgm:pt>
    <dgm:pt modelId="{BEE70A8B-59A1-3B4C-8083-C6CE13684712}" type="sibTrans" cxnId="{7594DC4A-3CDD-684D-BEF5-4F27C8F2511A}">
      <dgm:prSet/>
      <dgm:spPr/>
      <dgm:t>
        <a:bodyPr/>
        <a:lstStyle/>
        <a:p>
          <a:endParaRPr lang="da-DK"/>
        </a:p>
      </dgm:t>
    </dgm:pt>
    <dgm:pt modelId="{A1F820B3-DD79-AB4D-AA62-58523340B1DB}">
      <dgm:prSet phldrT="[Tekst]" custT="1"/>
      <dgm:spPr/>
      <dgm:t>
        <a:bodyPr/>
        <a:lstStyle/>
        <a:p>
          <a:r>
            <a:rPr lang="da-DK" sz="1600" dirty="0" err="1" smtClean="0"/>
            <a:t>Revsing</a:t>
          </a:r>
          <a:r>
            <a:rPr lang="da-DK" sz="1600" dirty="0" smtClean="0"/>
            <a:t> og </a:t>
          </a:r>
          <a:r>
            <a:rPr lang="da-DK" sz="1600" dirty="0" err="1" smtClean="0"/>
            <a:t>eftirlit</a:t>
          </a:r>
          <a:endParaRPr lang="da-DK" sz="1600" dirty="0" smtClean="0"/>
        </a:p>
      </dgm:t>
    </dgm:pt>
    <dgm:pt modelId="{3B5571E8-6FB0-A84A-9907-39F7FCE9A919}" type="parTrans" cxnId="{26348B2D-C9F4-1F43-970A-10FA265A6F40}">
      <dgm:prSet/>
      <dgm:spPr/>
      <dgm:t>
        <a:bodyPr/>
        <a:lstStyle/>
        <a:p>
          <a:endParaRPr lang="da-DK"/>
        </a:p>
      </dgm:t>
    </dgm:pt>
    <dgm:pt modelId="{97206C69-81B3-F545-B5A6-56AF9EE71B07}" type="sibTrans" cxnId="{26348B2D-C9F4-1F43-970A-10FA265A6F40}">
      <dgm:prSet/>
      <dgm:spPr/>
      <dgm:t>
        <a:bodyPr/>
        <a:lstStyle/>
        <a:p>
          <a:endParaRPr lang="da-DK"/>
        </a:p>
      </dgm:t>
    </dgm:pt>
    <dgm:pt modelId="{2144002B-4FF6-A549-A5E6-15D8A150B34A}">
      <dgm:prSet phldrT="[Tekst]" custT="1"/>
      <dgm:spPr/>
      <dgm:t>
        <a:bodyPr/>
        <a:lstStyle/>
        <a:p>
          <a:r>
            <a:rPr lang="da-DK" sz="1600" dirty="0" err="1" smtClean="0"/>
            <a:t>Akfar</a:t>
          </a:r>
          <a:r>
            <a:rPr lang="da-DK" sz="1600" dirty="0" smtClean="0"/>
            <a:t> </a:t>
          </a:r>
          <a:r>
            <a:rPr lang="da-DK" sz="1600" dirty="0" err="1" smtClean="0"/>
            <a:t>trygdar-tøkni</a:t>
          </a:r>
          <a:endParaRPr lang="da-DK" sz="1600" dirty="0"/>
        </a:p>
      </dgm:t>
    </dgm:pt>
    <dgm:pt modelId="{E3CEB7A1-5517-EF4E-8944-88A3F2525DC8}" type="parTrans" cxnId="{351A6694-C60D-9845-9363-F1486C741B67}">
      <dgm:prSet/>
      <dgm:spPr/>
      <dgm:t>
        <a:bodyPr/>
        <a:lstStyle/>
        <a:p>
          <a:endParaRPr lang="da-DK"/>
        </a:p>
      </dgm:t>
    </dgm:pt>
    <dgm:pt modelId="{08BE7A95-764F-4B47-B57B-B88C822E3996}" type="sibTrans" cxnId="{351A6694-C60D-9845-9363-F1486C741B67}">
      <dgm:prSet/>
      <dgm:spPr/>
      <dgm:t>
        <a:bodyPr/>
        <a:lstStyle/>
        <a:p>
          <a:endParaRPr lang="da-DK"/>
        </a:p>
      </dgm:t>
    </dgm:pt>
    <dgm:pt modelId="{D67E11EA-7A0A-FC45-8158-89BC84F6B78D}">
      <dgm:prSet phldrT="[Tekst]" custT="1"/>
      <dgm:spPr/>
      <dgm:t>
        <a:bodyPr/>
        <a:lstStyle/>
        <a:p>
          <a:r>
            <a:rPr lang="da-DK" sz="1600" dirty="0" err="1" smtClean="0"/>
            <a:t>Vegatøk-nilig</a:t>
          </a:r>
          <a:r>
            <a:rPr lang="da-DK" sz="1600" dirty="0" smtClean="0"/>
            <a:t> </a:t>
          </a:r>
          <a:r>
            <a:rPr lang="da-DK" sz="1600" dirty="0" err="1" smtClean="0"/>
            <a:t>tiltøk</a:t>
          </a:r>
          <a:endParaRPr lang="da-DK" sz="1600" dirty="0" smtClean="0"/>
        </a:p>
        <a:p>
          <a:endParaRPr lang="da-DK" sz="1200" dirty="0"/>
        </a:p>
      </dgm:t>
    </dgm:pt>
    <dgm:pt modelId="{A0C0370E-4B4E-F34B-A24F-BCE5BD233154}" type="parTrans" cxnId="{5FBCD07D-B5DE-CB45-9477-9A5075E042E2}">
      <dgm:prSet/>
      <dgm:spPr/>
      <dgm:t>
        <a:bodyPr/>
        <a:lstStyle/>
        <a:p>
          <a:endParaRPr lang="da-DK"/>
        </a:p>
      </dgm:t>
    </dgm:pt>
    <dgm:pt modelId="{F1AB8B3C-ABD6-5B4A-B3A1-60C212E66F52}" type="sibTrans" cxnId="{5FBCD07D-B5DE-CB45-9477-9A5075E042E2}">
      <dgm:prSet/>
      <dgm:spPr/>
      <dgm:t>
        <a:bodyPr/>
        <a:lstStyle/>
        <a:p>
          <a:endParaRPr lang="da-DK"/>
        </a:p>
      </dgm:t>
    </dgm:pt>
    <dgm:pt modelId="{A91AB914-C44D-E34E-BD95-16A297083C48}" type="pres">
      <dgm:prSet presAssocID="{A1FE86BD-F2B2-A94C-AA24-D42C2A97EEB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7AF119D1-7D0C-D346-8FF8-29AD4558EFF4}" type="pres">
      <dgm:prSet presAssocID="{9CD94727-E640-6045-BA49-5F8BB5F8A502}" presName="centerShape" presStyleLbl="node0" presStyleIdx="0" presStyleCnt="1" custScaleX="119763" custScaleY="124303"/>
      <dgm:spPr/>
      <dgm:t>
        <a:bodyPr/>
        <a:lstStyle/>
        <a:p>
          <a:endParaRPr lang="da-DK"/>
        </a:p>
      </dgm:t>
    </dgm:pt>
    <dgm:pt modelId="{0B165B34-9D5E-1A41-A376-D181D82DDDC4}" type="pres">
      <dgm:prSet presAssocID="{1ECA7C3D-3A72-5347-8C59-21874715273B}" presName="node" presStyleLbl="node1" presStyleIdx="0" presStyleCnt="4" custScaleX="105413" custScaleY="10263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7606287-2DEE-F249-8D95-382946905AF3}" type="pres">
      <dgm:prSet presAssocID="{1ECA7C3D-3A72-5347-8C59-21874715273B}" presName="dummy" presStyleCnt="0"/>
      <dgm:spPr/>
    </dgm:pt>
    <dgm:pt modelId="{17400C83-E10B-B548-9197-0A0A5CE5040C}" type="pres">
      <dgm:prSet presAssocID="{BEE70A8B-59A1-3B4C-8083-C6CE13684712}" presName="sibTrans" presStyleLbl="sibTrans2D1" presStyleIdx="0" presStyleCnt="4"/>
      <dgm:spPr/>
      <dgm:t>
        <a:bodyPr/>
        <a:lstStyle/>
        <a:p>
          <a:endParaRPr lang="da-DK"/>
        </a:p>
      </dgm:t>
    </dgm:pt>
    <dgm:pt modelId="{1BEFB32F-18C4-1942-9CD1-235C4FB13BE4}" type="pres">
      <dgm:prSet presAssocID="{A1F820B3-DD79-AB4D-AA62-58523340B1D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6964947-6688-E442-A155-1CB9A95F5819}" type="pres">
      <dgm:prSet presAssocID="{A1F820B3-DD79-AB4D-AA62-58523340B1DB}" presName="dummy" presStyleCnt="0"/>
      <dgm:spPr/>
    </dgm:pt>
    <dgm:pt modelId="{2E324FE4-EB7D-0D42-8B36-99C0F1EC7CF4}" type="pres">
      <dgm:prSet presAssocID="{97206C69-81B3-F545-B5A6-56AF9EE71B07}" presName="sibTrans" presStyleLbl="sibTrans2D1" presStyleIdx="1" presStyleCnt="4"/>
      <dgm:spPr/>
      <dgm:t>
        <a:bodyPr/>
        <a:lstStyle/>
        <a:p>
          <a:endParaRPr lang="da-DK"/>
        </a:p>
      </dgm:t>
    </dgm:pt>
    <dgm:pt modelId="{3D92B9A7-0DC9-DF4D-BFC3-45DEC3CBAF5E}" type="pres">
      <dgm:prSet presAssocID="{2144002B-4FF6-A549-A5E6-15D8A150B34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6D556A7-F5AC-A643-BBCF-2C22D6266185}" type="pres">
      <dgm:prSet presAssocID="{2144002B-4FF6-A549-A5E6-15D8A150B34A}" presName="dummy" presStyleCnt="0"/>
      <dgm:spPr/>
    </dgm:pt>
    <dgm:pt modelId="{F35E946F-A72C-6241-8F88-8FABD846C7F2}" type="pres">
      <dgm:prSet presAssocID="{08BE7A95-764F-4B47-B57B-B88C822E3996}" presName="sibTrans" presStyleLbl="sibTrans2D1" presStyleIdx="2" presStyleCnt="4"/>
      <dgm:spPr/>
      <dgm:t>
        <a:bodyPr/>
        <a:lstStyle/>
        <a:p>
          <a:endParaRPr lang="da-DK"/>
        </a:p>
      </dgm:t>
    </dgm:pt>
    <dgm:pt modelId="{B60403F0-EFAB-9047-9085-EF473A5650A0}" type="pres">
      <dgm:prSet presAssocID="{D67E11EA-7A0A-FC45-8158-89BC84F6B78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2D0D567-1F0E-F747-ACD9-821D69AA451C}" type="pres">
      <dgm:prSet presAssocID="{D67E11EA-7A0A-FC45-8158-89BC84F6B78D}" presName="dummy" presStyleCnt="0"/>
      <dgm:spPr/>
    </dgm:pt>
    <dgm:pt modelId="{BC79AAB2-0934-B640-A08D-89B038C45A17}" type="pres">
      <dgm:prSet presAssocID="{F1AB8B3C-ABD6-5B4A-B3A1-60C212E66F52}" presName="sibTrans" presStyleLbl="sibTrans2D1" presStyleIdx="3" presStyleCnt="4"/>
      <dgm:spPr/>
      <dgm:t>
        <a:bodyPr/>
        <a:lstStyle/>
        <a:p>
          <a:endParaRPr lang="da-DK"/>
        </a:p>
      </dgm:t>
    </dgm:pt>
  </dgm:ptLst>
  <dgm:cxnLst>
    <dgm:cxn modelId="{5FBCD07D-B5DE-CB45-9477-9A5075E042E2}" srcId="{9CD94727-E640-6045-BA49-5F8BB5F8A502}" destId="{D67E11EA-7A0A-FC45-8158-89BC84F6B78D}" srcOrd="3" destOrd="0" parTransId="{A0C0370E-4B4E-F34B-A24F-BCE5BD233154}" sibTransId="{F1AB8B3C-ABD6-5B4A-B3A1-60C212E66F52}"/>
    <dgm:cxn modelId="{FB734E7C-40C4-A844-946A-BDAB7226E6E0}" type="presOf" srcId="{BEE70A8B-59A1-3B4C-8083-C6CE13684712}" destId="{17400C83-E10B-B548-9197-0A0A5CE5040C}" srcOrd="0" destOrd="0" presId="urn:microsoft.com/office/officeart/2005/8/layout/radial6"/>
    <dgm:cxn modelId="{351A6694-C60D-9845-9363-F1486C741B67}" srcId="{9CD94727-E640-6045-BA49-5F8BB5F8A502}" destId="{2144002B-4FF6-A549-A5E6-15D8A150B34A}" srcOrd="2" destOrd="0" parTransId="{E3CEB7A1-5517-EF4E-8944-88A3F2525DC8}" sibTransId="{08BE7A95-764F-4B47-B57B-B88C822E3996}"/>
    <dgm:cxn modelId="{26348B2D-C9F4-1F43-970A-10FA265A6F40}" srcId="{9CD94727-E640-6045-BA49-5F8BB5F8A502}" destId="{A1F820B3-DD79-AB4D-AA62-58523340B1DB}" srcOrd="1" destOrd="0" parTransId="{3B5571E8-6FB0-A84A-9907-39F7FCE9A919}" sibTransId="{97206C69-81B3-F545-B5A6-56AF9EE71B07}"/>
    <dgm:cxn modelId="{88DA3EBD-30C3-F443-A2A1-D90F5E9E4046}" type="presOf" srcId="{2144002B-4FF6-A549-A5E6-15D8A150B34A}" destId="{3D92B9A7-0DC9-DF4D-BFC3-45DEC3CBAF5E}" srcOrd="0" destOrd="0" presId="urn:microsoft.com/office/officeart/2005/8/layout/radial6"/>
    <dgm:cxn modelId="{7594DC4A-3CDD-684D-BEF5-4F27C8F2511A}" srcId="{9CD94727-E640-6045-BA49-5F8BB5F8A502}" destId="{1ECA7C3D-3A72-5347-8C59-21874715273B}" srcOrd="0" destOrd="0" parTransId="{3974147E-E110-E340-BE11-D01BAE70E9D6}" sibTransId="{BEE70A8B-59A1-3B4C-8083-C6CE13684712}"/>
    <dgm:cxn modelId="{9E2163EA-5C63-1940-B20A-BDFBEA1A4CDF}" srcId="{A1FE86BD-F2B2-A94C-AA24-D42C2A97EEB5}" destId="{9CD94727-E640-6045-BA49-5F8BB5F8A502}" srcOrd="0" destOrd="0" parTransId="{F892C87E-9732-3945-A07D-7BFE53FA2B9E}" sibTransId="{7F9F2892-6FC0-6F4B-8938-36B5AE19F47E}"/>
    <dgm:cxn modelId="{435D6253-D0A3-D942-A7A1-ED8E6E545254}" type="presOf" srcId="{1ECA7C3D-3A72-5347-8C59-21874715273B}" destId="{0B165B34-9D5E-1A41-A376-D181D82DDDC4}" srcOrd="0" destOrd="0" presId="urn:microsoft.com/office/officeart/2005/8/layout/radial6"/>
    <dgm:cxn modelId="{3068BDC7-F759-6649-B70E-63D6AEDFB5E6}" type="presOf" srcId="{D67E11EA-7A0A-FC45-8158-89BC84F6B78D}" destId="{B60403F0-EFAB-9047-9085-EF473A5650A0}" srcOrd="0" destOrd="0" presId="urn:microsoft.com/office/officeart/2005/8/layout/radial6"/>
    <dgm:cxn modelId="{3FB0649B-4203-E64E-BEE7-F5EB8155E4EA}" type="presOf" srcId="{9CD94727-E640-6045-BA49-5F8BB5F8A502}" destId="{7AF119D1-7D0C-D346-8FF8-29AD4558EFF4}" srcOrd="0" destOrd="0" presId="urn:microsoft.com/office/officeart/2005/8/layout/radial6"/>
    <dgm:cxn modelId="{A0F33FA0-E006-C44C-A69F-046C94D3D191}" type="presOf" srcId="{F1AB8B3C-ABD6-5B4A-B3A1-60C212E66F52}" destId="{BC79AAB2-0934-B640-A08D-89B038C45A17}" srcOrd="0" destOrd="0" presId="urn:microsoft.com/office/officeart/2005/8/layout/radial6"/>
    <dgm:cxn modelId="{636FC5D5-F170-2A43-A19F-752F76EA2B64}" type="presOf" srcId="{08BE7A95-764F-4B47-B57B-B88C822E3996}" destId="{F35E946F-A72C-6241-8F88-8FABD846C7F2}" srcOrd="0" destOrd="0" presId="urn:microsoft.com/office/officeart/2005/8/layout/radial6"/>
    <dgm:cxn modelId="{80F0769F-175B-C043-9A02-46528ED00E58}" type="presOf" srcId="{A1FE86BD-F2B2-A94C-AA24-D42C2A97EEB5}" destId="{A91AB914-C44D-E34E-BD95-16A297083C48}" srcOrd="0" destOrd="0" presId="urn:microsoft.com/office/officeart/2005/8/layout/radial6"/>
    <dgm:cxn modelId="{1D8312CF-0302-B24C-BC61-719B8B404496}" type="presOf" srcId="{A1F820B3-DD79-AB4D-AA62-58523340B1DB}" destId="{1BEFB32F-18C4-1942-9CD1-235C4FB13BE4}" srcOrd="0" destOrd="0" presId="urn:microsoft.com/office/officeart/2005/8/layout/radial6"/>
    <dgm:cxn modelId="{16ED8E44-CD06-F64B-BC66-B215B7A119A7}" type="presOf" srcId="{97206C69-81B3-F545-B5A6-56AF9EE71B07}" destId="{2E324FE4-EB7D-0D42-8B36-99C0F1EC7CF4}" srcOrd="0" destOrd="0" presId="urn:microsoft.com/office/officeart/2005/8/layout/radial6"/>
    <dgm:cxn modelId="{E6975709-24E4-3A44-9618-C1780D27670F}" type="presParOf" srcId="{A91AB914-C44D-E34E-BD95-16A297083C48}" destId="{7AF119D1-7D0C-D346-8FF8-29AD4558EFF4}" srcOrd="0" destOrd="0" presId="urn:microsoft.com/office/officeart/2005/8/layout/radial6"/>
    <dgm:cxn modelId="{ADE97CD9-8FE0-F24C-B817-1D0C5CC9AACA}" type="presParOf" srcId="{A91AB914-C44D-E34E-BD95-16A297083C48}" destId="{0B165B34-9D5E-1A41-A376-D181D82DDDC4}" srcOrd="1" destOrd="0" presId="urn:microsoft.com/office/officeart/2005/8/layout/radial6"/>
    <dgm:cxn modelId="{C78BB857-238D-5543-BBE2-8B66E2E5518D}" type="presParOf" srcId="{A91AB914-C44D-E34E-BD95-16A297083C48}" destId="{97606287-2DEE-F249-8D95-382946905AF3}" srcOrd="2" destOrd="0" presId="urn:microsoft.com/office/officeart/2005/8/layout/radial6"/>
    <dgm:cxn modelId="{6FD66692-5301-934D-BD8C-5AC1E8502AE9}" type="presParOf" srcId="{A91AB914-C44D-E34E-BD95-16A297083C48}" destId="{17400C83-E10B-B548-9197-0A0A5CE5040C}" srcOrd="3" destOrd="0" presId="urn:microsoft.com/office/officeart/2005/8/layout/radial6"/>
    <dgm:cxn modelId="{2C305D59-39BF-EB4C-9ED3-8F5F87C5AA18}" type="presParOf" srcId="{A91AB914-C44D-E34E-BD95-16A297083C48}" destId="{1BEFB32F-18C4-1942-9CD1-235C4FB13BE4}" srcOrd="4" destOrd="0" presId="urn:microsoft.com/office/officeart/2005/8/layout/radial6"/>
    <dgm:cxn modelId="{A818C35C-7D3A-1345-9035-55F1982F75DE}" type="presParOf" srcId="{A91AB914-C44D-E34E-BD95-16A297083C48}" destId="{C6964947-6688-E442-A155-1CB9A95F5819}" srcOrd="5" destOrd="0" presId="urn:microsoft.com/office/officeart/2005/8/layout/radial6"/>
    <dgm:cxn modelId="{189C47F8-5822-DE43-85AE-C0526461FF4D}" type="presParOf" srcId="{A91AB914-C44D-E34E-BD95-16A297083C48}" destId="{2E324FE4-EB7D-0D42-8B36-99C0F1EC7CF4}" srcOrd="6" destOrd="0" presId="urn:microsoft.com/office/officeart/2005/8/layout/radial6"/>
    <dgm:cxn modelId="{3589B173-619F-3240-8A84-1E93BD5D02BF}" type="presParOf" srcId="{A91AB914-C44D-E34E-BD95-16A297083C48}" destId="{3D92B9A7-0DC9-DF4D-BFC3-45DEC3CBAF5E}" srcOrd="7" destOrd="0" presId="urn:microsoft.com/office/officeart/2005/8/layout/radial6"/>
    <dgm:cxn modelId="{E896B23A-255C-2644-85ED-1EF37E99534B}" type="presParOf" srcId="{A91AB914-C44D-E34E-BD95-16A297083C48}" destId="{66D556A7-F5AC-A643-BBCF-2C22D6266185}" srcOrd="8" destOrd="0" presId="urn:microsoft.com/office/officeart/2005/8/layout/radial6"/>
    <dgm:cxn modelId="{84E7B983-3B57-6B40-B475-75230A5E9FC3}" type="presParOf" srcId="{A91AB914-C44D-E34E-BD95-16A297083C48}" destId="{F35E946F-A72C-6241-8F88-8FABD846C7F2}" srcOrd="9" destOrd="0" presId="urn:microsoft.com/office/officeart/2005/8/layout/radial6"/>
    <dgm:cxn modelId="{0641C624-14CE-364B-8DB0-0C0D3A4CC276}" type="presParOf" srcId="{A91AB914-C44D-E34E-BD95-16A297083C48}" destId="{B60403F0-EFAB-9047-9085-EF473A5650A0}" srcOrd="10" destOrd="0" presId="urn:microsoft.com/office/officeart/2005/8/layout/radial6"/>
    <dgm:cxn modelId="{344E97AD-EF6B-F44C-B77D-52A37FB0605C}" type="presParOf" srcId="{A91AB914-C44D-E34E-BD95-16A297083C48}" destId="{E2D0D567-1F0E-F747-ACD9-821D69AA451C}" srcOrd="11" destOrd="0" presId="urn:microsoft.com/office/officeart/2005/8/layout/radial6"/>
    <dgm:cxn modelId="{E429E774-6EBE-0C48-BCB9-B1B3EC6E3056}" type="presParOf" srcId="{A91AB914-C44D-E34E-BD95-16A297083C48}" destId="{BC79AAB2-0934-B640-A08D-89B038C45A1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AB9E1-1E60-7547-B002-1A43F72DB30E}" type="datetimeFigureOut">
              <a:rPr lang="da-DK" smtClean="0"/>
              <a:pPr/>
              <a:t>26-10-2015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AF50D-1AAB-514A-9540-A48A0A60829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503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F50D-1AAB-514A-9540-A48A0A608290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7351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Svar </a:t>
            </a:r>
            <a:r>
              <a:rPr lang="da-DK" dirty="0" err="1" smtClean="0"/>
              <a:t>hjá</a:t>
            </a:r>
            <a:r>
              <a:rPr lang="da-DK" dirty="0" smtClean="0"/>
              <a:t> </a:t>
            </a:r>
            <a:r>
              <a:rPr lang="da-DK" dirty="0" err="1" smtClean="0"/>
              <a:t>næmingum</a:t>
            </a:r>
            <a:r>
              <a:rPr lang="da-DK" dirty="0" smtClean="0"/>
              <a:t> í 8. </a:t>
            </a:r>
            <a:r>
              <a:rPr lang="da-DK" dirty="0" err="1" smtClean="0"/>
              <a:t>flokki</a:t>
            </a:r>
            <a:r>
              <a:rPr lang="da-DK" dirty="0" smtClean="0"/>
              <a:t>. </a:t>
            </a:r>
            <a:r>
              <a:rPr lang="da-DK" dirty="0" err="1" smtClean="0"/>
              <a:t>Frá</a:t>
            </a:r>
            <a:r>
              <a:rPr lang="da-DK" dirty="0" smtClean="0"/>
              <a:t> </a:t>
            </a:r>
            <a:r>
              <a:rPr lang="da-DK" dirty="0" err="1" smtClean="0"/>
              <a:t>spurnakanning</a:t>
            </a:r>
            <a:r>
              <a:rPr lang="da-DK" dirty="0" smtClean="0"/>
              <a:t> í </a:t>
            </a:r>
            <a:r>
              <a:rPr lang="da-DK" dirty="0" err="1" smtClean="0"/>
              <a:t>Ferðsludøgum</a:t>
            </a:r>
            <a:r>
              <a:rPr lang="da-DK" dirty="0" smtClean="0"/>
              <a:t> í </a:t>
            </a:r>
            <a:r>
              <a:rPr lang="da-DK" dirty="0" err="1" smtClean="0"/>
              <a:t>Perluni</a:t>
            </a:r>
            <a:r>
              <a:rPr lang="da-DK" dirty="0" smtClean="0"/>
              <a:t>, har </a:t>
            </a:r>
            <a:r>
              <a:rPr lang="da-DK" dirty="0" err="1" smtClean="0"/>
              <a:t>allir</a:t>
            </a:r>
            <a:r>
              <a:rPr lang="da-DK" dirty="0" smtClean="0"/>
              <a:t> </a:t>
            </a:r>
            <a:r>
              <a:rPr lang="da-DK" dirty="0" err="1" smtClean="0"/>
              <a:t>landsins</a:t>
            </a:r>
            <a:r>
              <a:rPr lang="da-DK" dirty="0" smtClean="0"/>
              <a:t> 8. </a:t>
            </a:r>
            <a:r>
              <a:rPr lang="da-DK" dirty="0" err="1" smtClean="0"/>
              <a:t>flokkar</a:t>
            </a:r>
            <a:r>
              <a:rPr lang="da-DK" dirty="0" smtClean="0"/>
              <a:t> </a:t>
            </a:r>
            <a:r>
              <a:rPr lang="da-DK" dirty="0" err="1" smtClean="0"/>
              <a:t>árliga</a:t>
            </a:r>
            <a:r>
              <a:rPr lang="da-DK" dirty="0" smtClean="0"/>
              <a:t> </a:t>
            </a:r>
            <a:r>
              <a:rPr lang="da-DK" dirty="0" err="1" smtClean="0"/>
              <a:t>verða</a:t>
            </a:r>
            <a:r>
              <a:rPr lang="da-DK" dirty="0" smtClean="0"/>
              <a:t> </a:t>
            </a:r>
            <a:r>
              <a:rPr lang="da-DK" dirty="0" err="1" smtClean="0"/>
              <a:t>bodnir</a:t>
            </a:r>
            <a:r>
              <a:rPr lang="da-DK" baseline="0" dirty="0" smtClean="0"/>
              <a:t> til </a:t>
            </a:r>
            <a:r>
              <a:rPr lang="da-DK" baseline="0" dirty="0" err="1" smtClean="0"/>
              <a:t>Ferðsludag</a:t>
            </a:r>
            <a:r>
              <a:rPr lang="da-DK" baseline="0" dirty="0" smtClean="0"/>
              <a:t>.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Greitt</a:t>
            </a:r>
            <a:r>
              <a:rPr lang="da-DK" baseline="0" dirty="0" smtClean="0"/>
              <a:t> er, at 67,5 % av </a:t>
            </a:r>
            <a:r>
              <a:rPr lang="da-DK" baseline="0" dirty="0" err="1" smtClean="0"/>
              <a:t>næmingunum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siga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hava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havt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um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ferðslu</a:t>
            </a:r>
            <a:r>
              <a:rPr lang="da-DK" baseline="0" dirty="0" smtClean="0"/>
              <a:t> í </a:t>
            </a:r>
            <a:r>
              <a:rPr lang="da-DK" baseline="0" dirty="0" err="1" smtClean="0"/>
              <a:t>skúlanum</a:t>
            </a:r>
            <a:r>
              <a:rPr lang="da-DK" baseline="0" dirty="0" smtClean="0"/>
              <a:t>. Á </a:t>
            </a:r>
            <a:r>
              <a:rPr lang="da-DK" baseline="0" dirty="0" err="1" smtClean="0"/>
              <a:t>næstu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talvu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sæst</a:t>
            </a:r>
            <a:r>
              <a:rPr lang="da-DK" baseline="0" dirty="0" smtClean="0"/>
              <a:t>, at </a:t>
            </a:r>
            <a:r>
              <a:rPr lang="da-DK" baseline="0" dirty="0" err="1" smtClean="0"/>
              <a:t>tað</a:t>
            </a:r>
            <a:r>
              <a:rPr lang="da-DK" baseline="0" dirty="0" smtClean="0"/>
              <a:t> í </a:t>
            </a:r>
            <a:r>
              <a:rPr lang="da-DK" baseline="0" dirty="0" err="1" smtClean="0"/>
              <a:t>nógv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størstan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mun</a:t>
            </a:r>
            <a:r>
              <a:rPr lang="da-DK" baseline="0" dirty="0" smtClean="0"/>
              <a:t> er í 1.-3. </a:t>
            </a:r>
            <a:r>
              <a:rPr lang="da-DK" baseline="0" dirty="0" err="1" smtClean="0"/>
              <a:t>flokki</a:t>
            </a:r>
            <a:r>
              <a:rPr lang="da-DK" baseline="0" dirty="0" smtClean="0"/>
              <a:t>, at </a:t>
            </a:r>
            <a:r>
              <a:rPr lang="da-DK" baseline="0" dirty="0" err="1" smtClean="0"/>
              <a:t>tey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hava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havt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um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ferðslu</a:t>
            </a:r>
            <a:r>
              <a:rPr lang="da-DK" baseline="0" dirty="0" smtClean="0"/>
              <a:t>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F50D-1AAB-514A-9540-A48A0A608290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1607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Av </a:t>
            </a:r>
            <a:r>
              <a:rPr lang="da-DK" dirty="0" err="1" smtClean="0"/>
              <a:t>teimum</a:t>
            </a:r>
            <a:r>
              <a:rPr lang="da-DK" dirty="0" smtClean="0"/>
              <a:t> sum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siga</a:t>
            </a:r>
            <a:r>
              <a:rPr lang="da-DK" baseline="0" dirty="0" smtClean="0"/>
              <a:t> ja: </a:t>
            </a:r>
            <a:r>
              <a:rPr lang="da-DK" baseline="0" dirty="0" err="1" smtClean="0"/>
              <a:t>nógv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størsti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partur</a:t>
            </a:r>
            <a:r>
              <a:rPr lang="da-DK" baseline="0" dirty="0" smtClean="0"/>
              <a:t> í 1.-3- </a:t>
            </a:r>
            <a:r>
              <a:rPr lang="da-DK" baseline="0" dirty="0" err="1" smtClean="0"/>
              <a:t>flokki</a:t>
            </a:r>
            <a:r>
              <a:rPr lang="da-DK" baseline="0" dirty="0" smtClean="0"/>
              <a:t>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F50D-1AAB-514A-9540-A48A0A608290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2325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o-F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Umleið 10. Hvør næmingur í 8. flokki hevur verið í bili, har bilførarin var rúsað/ur.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o-F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o-F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Útvið fimti hvør úr Suðuroy/Sandoy høvdu roynt hetta, sum var tað hægsta fyri landið.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o-F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o-F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 fjør svaraði fimti hvør úr øllum landinum játtandi uppá henda spurning.  So ein munandi bati er at síggja.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F50D-1AAB-514A-9540-A48A0A608290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3210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>
              <a:lnSpc>
                <a:spcPct val="120000"/>
              </a:lnSpc>
            </a:pPr>
            <a:endParaRPr lang="da-DK" sz="1200" dirty="0" smtClean="0">
              <a:solidFill>
                <a:srgbClr val="FF0000"/>
              </a:solidFill>
              <a:sym typeface="Verdana Bold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F50D-1AAB-514A-9540-A48A0A608290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8556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o-F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22,4 % av næmingunum í 8. flokki siga, at tað kemur fyri, at onkur tey kenna væl koyrir við kenning.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o-F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o-F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Talið er áleið tað sama sum í fjør (23 %).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o-F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o-F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Næmingar frá Suðuroy/Sandoy svara oftast játtandi uppá henda spurning.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F50D-1AAB-514A-9540-A48A0A608290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311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endParaRPr lang="da-DK" sz="1200" dirty="0" smtClean="0">
              <a:solidFill>
                <a:srgbClr val="FF0000"/>
              </a:solidFill>
              <a:sym typeface="Verdana Bold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F50D-1AAB-514A-9540-A48A0A608290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0609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/>
              <a:buNone/>
            </a:pPr>
            <a:r>
              <a:rPr lang="fo-F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65,1%  í 8. flokki hava verið í bili, har tey hildu bilførarin koyrdi svakt. </a:t>
            </a:r>
          </a:p>
          <a:p>
            <a:pPr>
              <a:lnSpc>
                <a:spcPct val="120000"/>
              </a:lnSpc>
              <a:buFont typeface="Arial"/>
              <a:buNone/>
            </a:pPr>
            <a:endParaRPr lang="fo-F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20000"/>
              </a:lnSpc>
              <a:buFont typeface="Arial"/>
              <a:buNone/>
            </a:pPr>
            <a:r>
              <a:rPr lang="fo-F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Næmingar úr Norðoyggjum hava oftast roynt at koyrt svakt. </a:t>
            </a:r>
          </a:p>
          <a:p>
            <a:pPr>
              <a:lnSpc>
                <a:spcPct val="120000"/>
              </a:lnSpc>
              <a:buFont typeface="Arial"/>
              <a:buNone/>
            </a:pPr>
            <a:endParaRPr lang="fo-F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20000"/>
              </a:lnSpc>
              <a:buFont typeface="Arial"/>
              <a:buNone/>
            </a:pPr>
            <a:r>
              <a:rPr lang="fo-F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 ER NÓGV AT FARA EFTIR ENN.</a:t>
            </a:r>
            <a:r>
              <a:rPr lang="fo-F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F50D-1AAB-514A-9540-A48A0A608290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905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>
              <a:lnSpc>
                <a:spcPct val="120000"/>
              </a:lnSpc>
            </a:pPr>
            <a:endParaRPr lang="da-DK" sz="1200" dirty="0" smtClean="0">
              <a:solidFill>
                <a:srgbClr val="FF0000"/>
              </a:solidFill>
              <a:sym typeface="Verdana Bold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F50D-1AAB-514A-9540-A48A0A608290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483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/>
              <a:buNone/>
            </a:pPr>
            <a:r>
              <a:rPr lang="fo-F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4,4 % av næmingunum í 8. flokki hava sitið í bili, sum koyrdi skjótari enn 180 km/t.</a:t>
            </a:r>
          </a:p>
          <a:p>
            <a:pPr>
              <a:lnSpc>
                <a:spcPct val="120000"/>
              </a:lnSpc>
              <a:buFont typeface="Arial"/>
              <a:buNone/>
            </a:pPr>
            <a:r>
              <a:rPr lang="fo-F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 fjør vóru munadi fleiri, sum høvdu roynt tað sama (1/10). </a:t>
            </a:r>
          </a:p>
          <a:p>
            <a:pPr>
              <a:lnSpc>
                <a:spcPct val="120000"/>
              </a:lnSpc>
              <a:buFont typeface="Arial"/>
              <a:buNone/>
            </a:pPr>
            <a:r>
              <a:rPr lang="fo-F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Næmingar úr Suðuroy/Sandoy svar oftast játtandi. </a:t>
            </a:r>
          </a:p>
          <a:p>
            <a:pPr>
              <a:lnSpc>
                <a:spcPct val="120000"/>
              </a:lnSpc>
              <a:buFont typeface="Arial"/>
              <a:buNone/>
            </a:pPr>
            <a:endParaRPr lang="fo-F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20000"/>
              </a:lnSpc>
              <a:buFont typeface="Arial"/>
              <a:buNone/>
            </a:pPr>
            <a:r>
              <a:rPr lang="fo-F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Hesar</a:t>
            </a:r>
            <a:r>
              <a:rPr lang="fo-F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talvur vísa, at ov nógv vaksin eru ikki góðar fyrimyndir – enn ein orsøk til at undirvísing í fólkaskúlanum er av stórum týdningi. </a:t>
            </a:r>
            <a:endParaRPr lang="fo-F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20000"/>
              </a:lnSpc>
              <a:buFont typeface="Arial"/>
              <a:buNone/>
            </a:pPr>
            <a:endParaRPr lang="fo-F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20000"/>
              </a:lnSpc>
              <a:buFont typeface="Arial"/>
              <a:buNone/>
            </a:pPr>
            <a:r>
              <a:rPr lang="fo-F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HVAT HALDA TIT UM HESAR NIÐURSTØÐUR?</a:t>
            </a:r>
            <a:endParaRPr lang="da-DK" dirty="0" smtClean="0"/>
          </a:p>
          <a:p>
            <a:pPr>
              <a:lnSpc>
                <a:spcPct val="120000"/>
              </a:lnSpc>
              <a:buFont typeface="Arial"/>
              <a:buNone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F50D-1AAB-514A-9540-A48A0A608290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5708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HVAT HALDA TIT?</a:t>
            </a:r>
          </a:p>
          <a:p>
            <a:endParaRPr lang="da-DK" dirty="0" smtClean="0"/>
          </a:p>
          <a:p>
            <a:r>
              <a:rPr lang="da-DK" dirty="0" err="1" smtClean="0"/>
              <a:t>Hvat</a:t>
            </a:r>
            <a:r>
              <a:rPr lang="da-DK" dirty="0" smtClean="0"/>
              <a:t> </a:t>
            </a:r>
            <a:r>
              <a:rPr lang="da-DK" dirty="0" err="1" smtClean="0"/>
              <a:t>kostar</a:t>
            </a:r>
            <a:r>
              <a:rPr lang="da-DK" dirty="0" smtClean="0"/>
              <a:t> mest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lív</a:t>
            </a:r>
            <a:r>
              <a:rPr lang="da-DK" baseline="0" dirty="0" smtClean="0"/>
              <a:t>?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Hvørjar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skeivar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avgerðir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eru</a:t>
            </a:r>
            <a:r>
              <a:rPr lang="da-DK" baseline="0" dirty="0" smtClean="0"/>
              <a:t> </a:t>
            </a:r>
            <a:r>
              <a:rPr lang="da-DK" baseline="0" dirty="0" err="1" smtClean="0"/>
              <a:t>álvarsamast</a:t>
            </a:r>
            <a:r>
              <a:rPr lang="da-DK" baseline="0" dirty="0" smtClean="0"/>
              <a:t>?</a:t>
            </a:r>
          </a:p>
          <a:p>
            <a:endParaRPr lang="da-DK" baseline="0" dirty="0" smtClean="0"/>
          </a:p>
          <a:p>
            <a:r>
              <a:rPr lang="da-DK" baseline="0" dirty="0" smtClean="0"/>
              <a:t>INNAN HESI ØKI LIGGJA FLESTØLL ÁTØK OKKARA: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Fari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heilt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skjótt</a:t>
            </a:r>
            <a:r>
              <a:rPr lang="da-DK" baseline="0" dirty="0" smtClean="0"/>
              <a:t> at </a:t>
            </a:r>
            <a:r>
              <a:rPr lang="da-DK" baseline="0" dirty="0" err="1" smtClean="0"/>
              <a:t>ganga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ígjøgnum</a:t>
            </a:r>
            <a:r>
              <a:rPr lang="da-DK" baseline="0" dirty="0" smtClean="0"/>
              <a:t> </a:t>
            </a:r>
            <a:r>
              <a:rPr lang="da-DK" baseline="0" dirty="0" err="1" smtClean="0"/>
              <a:t>niðurstøður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ið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vísa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nakað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um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hugburðin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hjá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føroyingum</a:t>
            </a:r>
            <a:r>
              <a:rPr lang="da-DK" baseline="0" dirty="0" smtClean="0"/>
              <a:t>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F50D-1AAB-514A-9540-A48A0A608290}" type="slidenum">
              <a:rPr lang="da-DK" smtClean="0"/>
              <a:pPr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1060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Hvat</a:t>
            </a:r>
            <a:r>
              <a:rPr lang="da-DK" dirty="0" smtClean="0"/>
              <a:t> </a:t>
            </a:r>
            <a:r>
              <a:rPr lang="da-DK" dirty="0" err="1" smtClean="0"/>
              <a:t>halda</a:t>
            </a:r>
            <a:r>
              <a:rPr lang="da-DK" dirty="0" smtClean="0"/>
              <a:t> tit </a:t>
            </a:r>
            <a:r>
              <a:rPr lang="da-DK" dirty="0" err="1" smtClean="0"/>
              <a:t>um</a:t>
            </a:r>
            <a:r>
              <a:rPr lang="da-DK" dirty="0" smtClean="0"/>
              <a:t> </a:t>
            </a:r>
            <a:r>
              <a:rPr lang="da-DK" dirty="0" err="1" smtClean="0"/>
              <a:t>hendan</a:t>
            </a:r>
            <a:r>
              <a:rPr lang="da-DK" dirty="0" smtClean="0"/>
              <a:t> </a:t>
            </a:r>
            <a:r>
              <a:rPr lang="da-DK" dirty="0" err="1" smtClean="0"/>
              <a:t>spurningin</a:t>
            </a:r>
            <a:r>
              <a:rPr lang="da-DK" dirty="0" smtClean="0"/>
              <a:t>?</a:t>
            </a:r>
          </a:p>
          <a:p>
            <a:endParaRPr lang="da-DK" dirty="0" smtClean="0"/>
          </a:p>
          <a:p>
            <a:r>
              <a:rPr lang="da-DK" dirty="0" err="1" smtClean="0"/>
              <a:t>Halda</a:t>
            </a:r>
            <a:r>
              <a:rPr lang="da-DK" dirty="0" smtClean="0"/>
              <a:t> tit at </a:t>
            </a:r>
            <a:r>
              <a:rPr lang="da-DK" dirty="0" err="1" smtClean="0"/>
              <a:t>talið</a:t>
            </a:r>
            <a:r>
              <a:rPr lang="da-DK" dirty="0" smtClean="0"/>
              <a:t> á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vanlukkum</a:t>
            </a:r>
            <a:r>
              <a:rPr lang="da-DK" baseline="0" dirty="0" smtClean="0"/>
              <a:t> er </a:t>
            </a:r>
            <a:r>
              <a:rPr lang="da-DK" baseline="0" dirty="0" err="1" smtClean="0"/>
              <a:t>nøkunlunda</a:t>
            </a:r>
            <a:r>
              <a:rPr lang="da-DK" baseline="0" dirty="0" smtClean="0"/>
              <a:t>, so </a:t>
            </a:r>
            <a:r>
              <a:rPr lang="da-DK" baseline="0" dirty="0" err="1" smtClean="0"/>
              <a:t>tað</a:t>
            </a:r>
            <a:r>
              <a:rPr lang="da-DK" baseline="0" dirty="0" smtClean="0"/>
              <a:t> er til at </a:t>
            </a:r>
            <a:r>
              <a:rPr lang="da-DK" baseline="0" dirty="0" err="1" smtClean="0"/>
              <a:t>liva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við</a:t>
            </a:r>
            <a:r>
              <a:rPr lang="da-DK" baseline="0" dirty="0" smtClean="0"/>
              <a:t>?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err="1" smtClean="0"/>
              <a:t>Má</a:t>
            </a:r>
            <a:r>
              <a:rPr lang="da-DK" dirty="0" smtClean="0"/>
              <a:t> </a:t>
            </a:r>
            <a:r>
              <a:rPr lang="da-DK" dirty="0" err="1" smtClean="0"/>
              <a:t>eitt</a:t>
            </a:r>
            <a:r>
              <a:rPr lang="da-DK" dirty="0" smtClean="0"/>
              <a:t> </a:t>
            </a:r>
            <a:r>
              <a:rPr lang="da-DK" dirty="0" err="1" smtClean="0"/>
              <a:t>samfelag</a:t>
            </a:r>
            <a:r>
              <a:rPr lang="da-DK" dirty="0" smtClean="0"/>
              <a:t> </a:t>
            </a:r>
            <a:r>
              <a:rPr lang="da-DK" dirty="0" err="1" smtClean="0"/>
              <a:t>lata</a:t>
            </a:r>
            <a:r>
              <a:rPr lang="da-DK" dirty="0" smtClean="0"/>
              <a:t> sær </a:t>
            </a:r>
            <a:r>
              <a:rPr lang="da-DK" dirty="0" err="1" smtClean="0"/>
              <a:t>lynda</a:t>
            </a:r>
            <a:r>
              <a:rPr lang="da-DK" dirty="0" smtClean="0"/>
              <a:t>, at </a:t>
            </a:r>
            <a:r>
              <a:rPr lang="da-DK" dirty="0" err="1" smtClean="0"/>
              <a:t>summi</a:t>
            </a:r>
            <a:r>
              <a:rPr lang="da-DK" dirty="0" smtClean="0"/>
              <a:t> </a:t>
            </a:r>
            <a:r>
              <a:rPr lang="da-DK" dirty="0" err="1" smtClean="0"/>
              <a:t>doyggja</a:t>
            </a:r>
            <a:r>
              <a:rPr lang="da-DK" dirty="0" smtClean="0"/>
              <a:t> í </a:t>
            </a:r>
            <a:r>
              <a:rPr lang="da-DK" dirty="0" err="1" smtClean="0"/>
              <a:t>ferðsluni</a:t>
            </a:r>
            <a:r>
              <a:rPr lang="da-DK" dirty="0" smtClean="0"/>
              <a:t>?</a:t>
            </a:r>
          </a:p>
          <a:p>
            <a:endParaRPr lang="da-DK" dirty="0" smtClean="0"/>
          </a:p>
          <a:p>
            <a:r>
              <a:rPr lang="da-DK" dirty="0" smtClean="0"/>
              <a:t>Tal</a:t>
            </a:r>
            <a:r>
              <a:rPr lang="da-DK" baseline="0" dirty="0" smtClean="0"/>
              <a:t> á </a:t>
            </a:r>
            <a:r>
              <a:rPr lang="da-DK" baseline="0" dirty="0" err="1" smtClean="0"/>
              <a:t>deyðum</a:t>
            </a:r>
            <a:r>
              <a:rPr lang="da-DK" baseline="0" dirty="0" smtClean="0"/>
              <a:t> – tal á </a:t>
            </a:r>
            <a:r>
              <a:rPr lang="da-DK" baseline="0" dirty="0" err="1" smtClean="0"/>
              <a:t>bilum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gjøgnum</a:t>
            </a:r>
            <a:r>
              <a:rPr lang="da-DK" baseline="0" dirty="0" smtClean="0"/>
              <a:t> </a:t>
            </a:r>
            <a:r>
              <a:rPr lang="da-DK" baseline="0" dirty="0" err="1" smtClean="0"/>
              <a:t>árini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err="1" smtClean="0"/>
              <a:t>Hækking</a:t>
            </a:r>
            <a:r>
              <a:rPr lang="da-DK" baseline="0" dirty="0" smtClean="0"/>
              <a:t> her í 70’ </a:t>
            </a:r>
            <a:r>
              <a:rPr lang="da-DK" baseline="0" dirty="0" err="1" smtClean="0"/>
              <a:t>unum</a:t>
            </a:r>
            <a:r>
              <a:rPr lang="da-DK" baseline="0" dirty="0" smtClean="0"/>
              <a:t> og </a:t>
            </a:r>
            <a:r>
              <a:rPr lang="da-DK" baseline="0" dirty="0" err="1" smtClean="0"/>
              <a:t>heilt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upp</a:t>
            </a:r>
            <a:r>
              <a:rPr lang="da-DK" baseline="0" dirty="0" smtClean="0"/>
              <a:t> til </a:t>
            </a:r>
            <a:r>
              <a:rPr lang="da-DK" baseline="0" dirty="0" err="1" smtClean="0"/>
              <a:t>kreppuna</a:t>
            </a:r>
            <a:r>
              <a:rPr lang="da-DK" baseline="0" dirty="0" smtClean="0"/>
              <a:t> í 1993. </a:t>
            </a:r>
            <a:r>
              <a:rPr lang="da-DK" baseline="0" dirty="0" err="1" smtClean="0"/>
              <a:t>Bara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hækkar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eftir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kreppuna</a:t>
            </a:r>
            <a:r>
              <a:rPr lang="da-DK" baseline="0" dirty="0" smtClean="0"/>
              <a:t> – i dag </a:t>
            </a:r>
            <a:r>
              <a:rPr lang="da-DK" baseline="0" dirty="0" err="1" smtClean="0"/>
              <a:t>umleið</a:t>
            </a:r>
            <a:r>
              <a:rPr lang="da-DK" baseline="0" dirty="0" smtClean="0"/>
              <a:t> 30.000 </a:t>
            </a:r>
            <a:r>
              <a:rPr lang="da-DK" baseline="0" dirty="0" err="1" smtClean="0"/>
              <a:t>akfør</a:t>
            </a:r>
            <a:r>
              <a:rPr lang="da-DK" baseline="0" dirty="0" smtClean="0"/>
              <a:t> í FO.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Talið</a:t>
            </a:r>
            <a:r>
              <a:rPr lang="da-DK" baseline="0" dirty="0" smtClean="0"/>
              <a:t> á </a:t>
            </a:r>
            <a:r>
              <a:rPr lang="da-DK" baseline="0" dirty="0" err="1" smtClean="0"/>
              <a:t>deyðum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veksur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við</a:t>
            </a:r>
            <a:r>
              <a:rPr lang="da-DK" baseline="0" dirty="0" smtClean="0"/>
              <a:t> /</a:t>
            </a:r>
            <a:r>
              <a:rPr lang="da-DK" baseline="0" dirty="0" err="1" smtClean="0"/>
              <a:t>eksploderar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Einki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promillumark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Einki</a:t>
            </a:r>
            <a:r>
              <a:rPr lang="da-DK" baseline="0" dirty="0" smtClean="0"/>
              <a:t> krav </a:t>
            </a:r>
            <a:r>
              <a:rPr lang="da-DK" baseline="0" dirty="0" err="1" smtClean="0"/>
              <a:t>um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trygdarbelti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Hámarksferð</a:t>
            </a:r>
            <a:r>
              <a:rPr lang="da-DK" baseline="0" dirty="0" smtClean="0"/>
              <a:t> av </a:t>
            </a:r>
            <a:r>
              <a:rPr lang="da-DK" baseline="0" dirty="0" err="1" smtClean="0"/>
              <a:t>oljukreppuni</a:t>
            </a:r>
            <a:r>
              <a:rPr lang="da-DK" baseline="0" dirty="0" smtClean="0"/>
              <a:t>. </a:t>
            </a:r>
          </a:p>
          <a:p>
            <a:r>
              <a:rPr lang="da-DK" baseline="0" dirty="0" err="1" smtClean="0"/>
              <a:t>Sígga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eina</a:t>
            </a:r>
            <a:r>
              <a:rPr lang="da-DK" baseline="0" dirty="0" smtClean="0"/>
              <a:t> ’</a:t>
            </a:r>
            <a:r>
              <a:rPr lang="da-DK" baseline="0" dirty="0" err="1" smtClean="0"/>
              <a:t>búning</a:t>
            </a:r>
            <a:r>
              <a:rPr lang="da-DK" baseline="0" dirty="0" smtClean="0"/>
              <a:t>’ í 90’unum. </a:t>
            </a:r>
            <a:r>
              <a:rPr lang="da-DK" baseline="0" dirty="0" err="1" smtClean="0"/>
              <a:t>Nògv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varð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gjørt</a:t>
            </a:r>
            <a:r>
              <a:rPr lang="da-DK" baseline="0" dirty="0" smtClean="0"/>
              <a:t> av </a:t>
            </a:r>
            <a:r>
              <a:rPr lang="da-DK" baseline="0" dirty="0" err="1" smtClean="0"/>
              <a:t>átøkum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lógarherðingum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Lóg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um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trygdarbelti</a:t>
            </a:r>
            <a:r>
              <a:rPr lang="da-DK" baseline="0" dirty="0" smtClean="0"/>
              <a:t> í 1986. </a:t>
            </a:r>
            <a:r>
              <a:rPr lang="da-DK" baseline="0" dirty="0" err="1" smtClean="0"/>
              <a:t>Kaldbakstunnil</a:t>
            </a:r>
            <a:r>
              <a:rPr lang="da-DK" baseline="0" dirty="0" smtClean="0"/>
              <a:t>.</a:t>
            </a:r>
          </a:p>
          <a:p>
            <a:r>
              <a:rPr lang="da-DK" baseline="0" dirty="0" err="1" smtClean="0"/>
              <a:t>Promillumark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lækkað</a:t>
            </a:r>
            <a:r>
              <a:rPr lang="da-DK" baseline="0" dirty="0" smtClean="0"/>
              <a:t> </a:t>
            </a:r>
            <a:r>
              <a:rPr lang="da-DK" baseline="0" dirty="0" err="1" smtClean="0"/>
              <a:t>úr</a:t>
            </a:r>
            <a:r>
              <a:rPr lang="da-DK" baseline="0" dirty="0" smtClean="0"/>
              <a:t> 0,8-0,2 í 2009. </a:t>
            </a:r>
            <a:r>
              <a:rPr lang="da-DK" baseline="0" dirty="0" err="1" smtClean="0"/>
              <a:t>Herðing</a:t>
            </a:r>
            <a:r>
              <a:rPr lang="da-DK" baseline="0" dirty="0" smtClean="0"/>
              <a:t> í </a:t>
            </a:r>
            <a:r>
              <a:rPr lang="da-DK" baseline="0" dirty="0" err="1" smtClean="0"/>
              <a:t>revsing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fyri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rúsdrekkakoyring</a:t>
            </a:r>
            <a:r>
              <a:rPr lang="da-DK" baseline="0" dirty="0" smtClean="0"/>
              <a:t> og </a:t>
            </a:r>
            <a:r>
              <a:rPr lang="da-DK" baseline="0" dirty="0" err="1" smtClean="0"/>
              <a:t>brot</a:t>
            </a:r>
            <a:r>
              <a:rPr lang="da-DK" baseline="0" dirty="0" smtClean="0"/>
              <a:t> á </a:t>
            </a:r>
            <a:r>
              <a:rPr lang="da-DK" baseline="0" dirty="0" err="1" smtClean="0"/>
              <a:t>hámarksferð</a:t>
            </a:r>
            <a:r>
              <a:rPr lang="da-DK" baseline="0" dirty="0" smtClean="0"/>
              <a:t>.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Onnur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boð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upp</a:t>
            </a:r>
            <a:r>
              <a:rPr lang="da-DK" baseline="0" dirty="0" smtClean="0"/>
              <a:t> á </a:t>
            </a:r>
            <a:r>
              <a:rPr lang="da-DK" baseline="0" dirty="0" err="1" smtClean="0"/>
              <a:t>lækking</a:t>
            </a:r>
            <a:r>
              <a:rPr lang="da-DK" baseline="0" dirty="0" smtClean="0"/>
              <a:t>?</a:t>
            </a:r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F50D-1AAB-514A-9540-A48A0A608290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6308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F50D-1AAB-514A-9540-A48A0A608290}" type="slidenum">
              <a:rPr lang="da-DK" smtClean="0"/>
              <a:pPr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822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F50D-1AAB-514A-9540-A48A0A608290}" type="slidenum">
              <a:rPr lang="da-DK" smtClean="0"/>
              <a:pPr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16340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>
                <a:solidFill>
                  <a:srgbClr val="000090"/>
                </a:solidFill>
              </a:rPr>
              <a:t>Rúsdrekka</a:t>
            </a:r>
            <a:r>
              <a:rPr lang="da-DK" dirty="0" smtClean="0">
                <a:solidFill>
                  <a:srgbClr val="000090"/>
                </a:solidFill>
              </a:rPr>
              <a:t> og </a:t>
            </a:r>
            <a:r>
              <a:rPr lang="da-DK" dirty="0" err="1" smtClean="0">
                <a:solidFill>
                  <a:srgbClr val="000090"/>
                </a:solidFill>
              </a:rPr>
              <a:t>ferð</a:t>
            </a:r>
            <a:r>
              <a:rPr lang="da-DK" dirty="0" smtClean="0">
                <a:solidFill>
                  <a:srgbClr val="000090"/>
                </a:solidFill>
              </a:rPr>
              <a:t> – </a:t>
            </a:r>
            <a:r>
              <a:rPr lang="da-DK" dirty="0" err="1" smtClean="0">
                <a:solidFill>
                  <a:srgbClr val="000090"/>
                </a:solidFill>
              </a:rPr>
              <a:t>margháttlig</a:t>
            </a:r>
            <a:r>
              <a:rPr lang="da-DK" dirty="0" smtClean="0">
                <a:solidFill>
                  <a:srgbClr val="000090"/>
                </a:solidFill>
              </a:rPr>
              <a:t> </a:t>
            </a:r>
            <a:r>
              <a:rPr lang="da-DK" dirty="0" err="1" smtClean="0">
                <a:solidFill>
                  <a:srgbClr val="000090"/>
                </a:solidFill>
              </a:rPr>
              <a:t>tvístøða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err="1" smtClean="0"/>
              <a:t>Tað</a:t>
            </a:r>
            <a:r>
              <a:rPr lang="da-DK" dirty="0" smtClean="0"/>
              <a:t> er </a:t>
            </a:r>
            <a:r>
              <a:rPr lang="da-DK" dirty="0" err="1" smtClean="0"/>
              <a:t>ikki</a:t>
            </a:r>
            <a:r>
              <a:rPr lang="da-DK" dirty="0" smtClean="0"/>
              <a:t> </a:t>
            </a:r>
            <a:r>
              <a:rPr lang="da-DK" dirty="0" err="1" smtClean="0"/>
              <a:t>sosialt</a:t>
            </a:r>
            <a:r>
              <a:rPr lang="da-DK" dirty="0" smtClean="0"/>
              <a:t> </a:t>
            </a:r>
            <a:r>
              <a:rPr lang="da-DK" dirty="0" err="1" smtClean="0"/>
              <a:t>góðtikið</a:t>
            </a:r>
            <a:r>
              <a:rPr lang="da-DK" dirty="0" smtClean="0"/>
              <a:t> </a:t>
            </a:r>
            <a:r>
              <a:rPr lang="da-DK" dirty="0" err="1" smtClean="0"/>
              <a:t>millum</a:t>
            </a:r>
            <a:r>
              <a:rPr lang="da-DK" dirty="0" smtClean="0"/>
              <a:t> manna at </a:t>
            </a:r>
            <a:r>
              <a:rPr lang="da-DK" dirty="0" err="1" smtClean="0"/>
              <a:t>koyra</a:t>
            </a:r>
            <a:r>
              <a:rPr lang="da-DK" dirty="0" smtClean="0"/>
              <a:t> </a:t>
            </a:r>
            <a:r>
              <a:rPr lang="da-DK" dirty="0" err="1" smtClean="0"/>
              <a:t>ávirkað</a:t>
            </a:r>
            <a:r>
              <a:rPr lang="da-DK" dirty="0" smtClean="0"/>
              <a:t>. </a:t>
            </a:r>
          </a:p>
          <a:p>
            <a:endParaRPr lang="da-DK" dirty="0" smtClean="0"/>
          </a:p>
          <a:p>
            <a:r>
              <a:rPr lang="da-DK" dirty="0" err="1" smtClean="0"/>
              <a:t>Mong</a:t>
            </a:r>
            <a:r>
              <a:rPr lang="da-DK" dirty="0" smtClean="0"/>
              <a:t> </a:t>
            </a:r>
            <a:r>
              <a:rPr lang="da-DK" dirty="0" err="1" smtClean="0"/>
              <a:t>átøk</a:t>
            </a:r>
            <a:r>
              <a:rPr lang="da-DK" baseline="0" dirty="0" smtClean="0"/>
              <a:t> í </a:t>
            </a:r>
            <a:r>
              <a:rPr lang="da-DK" baseline="0" dirty="0" err="1" smtClean="0"/>
              <a:t>longri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tíð</a:t>
            </a:r>
            <a:r>
              <a:rPr lang="da-DK" baseline="0" dirty="0" smtClean="0"/>
              <a:t> – </a:t>
            </a:r>
            <a:r>
              <a:rPr lang="da-DK" baseline="0" dirty="0" err="1" smtClean="0"/>
              <a:t>promillumarkið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lækkað</a:t>
            </a:r>
            <a:r>
              <a:rPr lang="da-DK" baseline="0" dirty="0" smtClean="0"/>
              <a:t> </a:t>
            </a:r>
            <a:r>
              <a:rPr lang="da-DK" baseline="0" dirty="0" err="1" smtClean="0"/>
              <a:t>úr</a:t>
            </a:r>
            <a:r>
              <a:rPr lang="da-DK" baseline="0" dirty="0" smtClean="0"/>
              <a:t> 0,8 </a:t>
            </a:r>
            <a:r>
              <a:rPr lang="da-DK" baseline="0" dirty="0" err="1" smtClean="0"/>
              <a:t>niður</a:t>
            </a:r>
            <a:r>
              <a:rPr lang="da-DK" baseline="0" dirty="0" smtClean="0"/>
              <a:t> í 0,2. </a:t>
            </a:r>
            <a:r>
              <a:rPr lang="da-DK" baseline="0" dirty="0" err="1" smtClean="0"/>
              <a:t>Revsing</a:t>
            </a:r>
            <a:r>
              <a:rPr lang="da-DK" baseline="0" dirty="0" smtClean="0"/>
              <a:t> herd. </a:t>
            </a:r>
          </a:p>
          <a:p>
            <a:endParaRPr lang="da-DK" baseline="0" dirty="0" smtClean="0"/>
          </a:p>
          <a:p>
            <a:r>
              <a:rPr lang="da-DK" baseline="0" dirty="0" smtClean="0"/>
              <a:t>Men </a:t>
            </a:r>
            <a:r>
              <a:rPr lang="da-DK" baseline="0" dirty="0" err="1" smtClean="0"/>
              <a:t>tað</a:t>
            </a:r>
            <a:r>
              <a:rPr lang="da-DK" baseline="0" dirty="0" smtClean="0"/>
              <a:t> er fult </a:t>
            </a:r>
            <a:r>
              <a:rPr lang="da-DK" baseline="0" dirty="0" err="1" smtClean="0"/>
              <a:t>góðtikið</a:t>
            </a:r>
            <a:r>
              <a:rPr lang="da-DK" baseline="0" dirty="0" smtClean="0"/>
              <a:t> at </a:t>
            </a:r>
            <a:r>
              <a:rPr lang="da-DK" baseline="0" dirty="0" err="1" smtClean="0"/>
              <a:t>koyra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ov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skjótt</a:t>
            </a:r>
            <a:r>
              <a:rPr lang="da-DK" baseline="0" dirty="0" smtClean="0"/>
              <a:t> – </a:t>
            </a:r>
            <a:r>
              <a:rPr lang="da-DK" baseline="0" dirty="0" err="1" smtClean="0"/>
              <a:t>tað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hevur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eingin</a:t>
            </a:r>
            <a:r>
              <a:rPr lang="da-DK" baseline="0" dirty="0" smtClean="0"/>
              <a:t> ilt </a:t>
            </a:r>
            <a:r>
              <a:rPr lang="da-DK" baseline="0" dirty="0" err="1" smtClean="0"/>
              <a:t>við</a:t>
            </a:r>
            <a:r>
              <a:rPr lang="da-DK" baseline="0" dirty="0" smtClean="0"/>
              <a:t> at </a:t>
            </a:r>
            <a:r>
              <a:rPr lang="da-DK" baseline="0" dirty="0" err="1" smtClean="0"/>
              <a:t>góðtaka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Bæði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politikarar</a:t>
            </a:r>
            <a:r>
              <a:rPr lang="da-DK" baseline="0" dirty="0" smtClean="0"/>
              <a:t> og </a:t>
            </a:r>
            <a:r>
              <a:rPr lang="da-DK" baseline="0" dirty="0" err="1" smtClean="0"/>
              <a:t>kongalig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sleppa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við</a:t>
            </a:r>
            <a:r>
              <a:rPr lang="da-DK" baseline="0" dirty="0" smtClean="0"/>
              <a:t> at </a:t>
            </a:r>
            <a:r>
              <a:rPr lang="da-DK" baseline="0" dirty="0" err="1" smtClean="0"/>
              <a:t>fáa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klipp</a:t>
            </a:r>
            <a:r>
              <a:rPr lang="da-DK" baseline="0" dirty="0" smtClean="0"/>
              <a:t> í </a:t>
            </a:r>
            <a:r>
              <a:rPr lang="da-DK" baseline="0" dirty="0" err="1" smtClean="0"/>
              <a:t>koyrikortið</a:t>
            </a:r>
            <a:r>
              <a:rPr lang="da-DK" baseline="0" dirty="0" smtClean="0"/>
              <a:t>. 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Tað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løgna</a:t>
            </a:r>
            <a:r>
              <a:rPr lang="da-DK" baseline="0" dirty="0" smtClean="0"/>
              <a:t> er, at </a:t>
            </a:r>
            <a:r>
              <a:rPr lang="da-DK" baseline="0" dirty="0" err="1" smtClean="0"/>
              <a:t>ferðin</a:t>
            </a:r>
            <a:r>
              <a:rPr lang="da-DK" baseline="0" dirty="0" smtClean="0"/>
              <a:t> er </a:t>
            </a:r>
            <a:r>
              <a:rPr lang="da-DK" baseline="0" dirty="0" err="1" smtClean="0"/>
              <a:t>orsøk</a:t>
            </a:r>
            <a:r>
              <a:rPr lang="da-DK" baseline="0" dirty="0" smtClean="0"/>
              <a:t> til </a:t>
            </a:r>
            <a:r>
              <a:rPr lang="da-DK" baseline="0" dirty="0" err="1" smtClean="0"/>
              <a:t>umleið</a:t>
            </a:r>
            <a:r>
              <a:rPr lang="da-DK" baseline="0" dirty="0" smtClean="0"/>
              <a:t> 50 % av </a:t>
            </a:r>
            <a:r>
              <a:rPr lang="da-DK" baseline="0" dirty="0" err="1" smtClean="0"/>
              <a:t>teim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deyðu</a:t>
            </a:r>
            <a:r>
              <a:rPr lang="da-DK" baseline="0" dirty="0" smtClean="0"/>
              <a:t> í </a:t>
            </a:r>
            <a:r>
              <a:rPr lang="da-DK" baseline="0" dirty="0" err="1" smtClean="0"/>
              <a:t>ferðsluni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meðan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rúsdrekka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stendur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fyri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umleið</a:t>
            </a:r>
            <a:r>
              <a:rPr lang="da-DK" baseline="0" dirty="0" smtClean="0"/>
              <a:t> 25-30%.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Tað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hevði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verið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gagnligt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um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tað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ikki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varð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sosialt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góðtikið</a:t>
            </a:r>
            <a:r>
              <a:rPr lang="da-DK" baseline="0" dirty="0" smtClean="0"/>
              <a:t> at </a:t>
            </a:r>
            <a:r>
              <a:rPr lang="da-DK" baseline="0" dirty="0" err="1" smtClean="0"/>
              <a:t>koyra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skjótt</a:t>
            </a:r>
            <a:r>
              <a:rPr lang="da-DK" baseline="0" dirty="0" smtClean="0"/>
              <a:t>.</a:t>
            </a:r>
          </a:p>
          <a:p>
            <a:r>
              <a:rPr lang="da-DK" baseline="0" dirty="0" err="1" smtClean="0"/>
              <a:t>Trupulleikin</a:t>
            </a:r>
            <a:r>
              <a:rPr lang="da-DK" baseline="0" dirty="0" smtClean="0"/>
              <a:t> er, at </a:t>
            </a:r>
            <a:r>
              <a:rPr lang="da-DK" baseline="0" dirty="0" err="1" smtClean="0"/>
              <a:t>mong</a:t>
            </a:r>
            <a:r>
              <a:rPr lang="da-DK" baseline="0" dirty="0" smtClean="0"/>
              <a:t> børn dagliga  </a:t>
            </a:r>
            <a:r>
              <a:rPr lang="da-DK" baseline="0" dirty="0" err="1" smtClean="0"/>
              <a:t>avlesa</a:t>
            </a:r>
            <a:r>
              <a:rPr lang="da-DK" baseline="0" dirty="0" smtClean="0"/>
              <a:t> í </a:t>
            </a:r>
            <a:r>
              <a:rPr lang="da-DK" baseline="0" dirty="0" err="1" smtClean="0"/>
              <a:t>speedometrinum</a:t>
            </a:r>
            <a:r>
              <a:rPr lang="da-DK" baseline="0" dirty="0" smtClean="0"/>
              <a:t>, at mamma og </a:t>
            </a:r>
            <a:r>
              <a:rPr lang="da-DK" baseline="0" dirty="0" err="1" smtClean="0"/>
              <a:t>babba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koyra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ov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skjótt</a:t>
            </a:r>
            <a:r>
              <a:rPr lang="da-DK" baseline="0" dirty="0" smtClean="0"/>
              <a:t>. Og so </a:t>
            </a:r>
            <a:r>
              <a:rPr lang="da-DK" baseline="0" dirty="0" err="1" smtClean="0"/>
              <a:t>kann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tað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ikki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vera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vandamikið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hah</a:t>
            </a:r>
            <a:r>
              <a:rPr lang="da-DK" baseline="0" dirty="0" smtClean="0"/>
              <a:t>?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F50D-1AAB-514A-9540-A48A0A608290}" type="slidenum">
              <a:rPr lang="da-DK" smtClean="0"/>
              <a:pPr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5933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Føroyingar</a:t>
            </a:r>
            <a:r>
              <a:rPr lang="da-DK" dirty="0" smtClean="0"/>
              <a:t> </a:t>
            </a:r>
            <a:r>
              <a:rPr lang="da-DK" dirty="0" err="1" smtClean="0"/>
              <a:t>viðganga</a:t>
            </a:r>
            <a:r>
              <a:rPr lang="da-DK" dirty="0" smtClean="0"/>
              <a:t> </a:t>
            </a:r>
            <a:r>
              <a:rPr lang="da-DK" dirty="0" err="1" smtClean="0"/>
              <a:t>fegnir</a:t>
            </a:r>
            <a:r>
              <a:rPr lang="da-DK" dirty="0" smtClean="0"/>
              <a:t>,</a:t>
            </a:r>
            <a:r>
              <a:rPr lang="da-DK" baseline="0" dirty="0" smtClean="0"/>
              <a:t> at </a:t>
            </a:r>
            <a:r>
              <a:rPr lang="da-DK" baseline="0" dirty="0" err="1" smtClean="0"/>
              <a:t>teir</a:t>
            </a:r>
            <a:r>
              <a:rPr lang="da-DK" baseline="0" dirty="0" smtClean="0"/>
              <a:t> dagliga </a:t>
            </a:r>
            <a:r>
              <a:rPr lang="da-DK" baseline="0" dirty="0" err="1" smtClean="0"/>
              <a:t>bróta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hámarksferðina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Tað</a:t>
            </a:r>
            <a:r>
              <a:rPr lang="da-DK" baseline="0" dirty="0" smtClean="0"/>
              <a:t> er </a:t>
            </a:r>
            <a:r>
              <a:rPr lang="da-DK" baseline="0" dirty="0" err="1" smtClean="0"/>
              <a:t>sosialt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góðtikið</a:t>
            </a:r>
            <a:r>
              <a:rPr lang="da-DK" baseline="0" dirty="0" smtClean="0"/>
              <a:t>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F50D-1AAB-514A-9540-A48A0A608290}" type="slidenum">
              <a:rPr lang="da-DK" smtClean="0"/>
              <a:pPr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55512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F50D-1AAB-514A-9540-A48A0A608290}" type="slidenum">
              <a:rPr lang="da-DK" smtClean="0"/>
              <a:pPr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12392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F50D-1AAB-514A-9540-A48A0A608290}" type="slidenum">
              <a:rPr lang="da-DK" smtClean="0"/>
              <a:pPr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1001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Allar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hesar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óvanar</a:t>
            </a:r>
            <a:r>
              <a:rPr lang="da-DK" baseline="0" dirty="0" smtClean="0"/>
              <a:t>: at </a:t>
            </a:r>
            <a:r>
              <a:rPr lang="da-DK" baseline="0" dirty="0" err="1" smtClean="0"/>
              <a:t>koyra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ov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skjótt</a:t>
            </a:r>
            <a:r>
              <a:rPr lang="da-DK" baseline="0" dirty="0" smtClean="0"/>
              <a:t>, at </a:t>
            </a:r>
            <a:r>
              <a:rPr lang="da-DK" baseline="0" dirty="0" err="1" smtClean="0"/>
              <a:t>koyra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ávirkað</a:t>
            </a:r>
            <a:r>
              <a:rPr lang="da-DK" baseline="0" dirty="0" smtClean="0"/>
              <a:t>, at </a:t>
            </a:r>
            <a:r>
              <a:rPr lang="da-DK" baseline="0" dirty="0" err="1" smtClean="0"/>
              <a:t>brúka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fartelefon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handan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róðrið</a:t>
            </a:r>
            <a:r>
              <a:rPr lang="da-DK" baseline="0" dirty="0" smtClean="0"/>
              <a:t> og at </a:t>
            </a:r>
            <a:r>
              <a:rPr lang="da-DK" baseline="0" dirty="0" err="1" smtClean="0"/>
              <a:t>gloyma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trygdarbeltið</a:t>
            </a:r>
            <a:r>
              <a:rPr lang="da-DK" baseline="0" dirty="0" smtClean="0"/>
              <a:t> – </a:t>
            </a:r>
            <a:r>
              <a:rPr lang="da-DK" baseline="0" dirty="0" err="1" smtClean="0"/>
              <a:t>sita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mong</a:t>
            </a:r>
            <a:r>
              <a:rPr lang="da-DK" baseline="0" dirty="0" smtClean="0"/>
              <a:t> børn og </a:t>
            </a:r>
            <a:r>
              <a:rPr lang="da-DK" baseline="0" dirty="0" err="1" smtClean="0"/>
              <a:t>eru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vitni</a:t>
            </a:r>
            <a:r>
              <a:rPr lang="da-DK" baseline="0" dirty="0" smtClean="0"/>
              <a:t> til. 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Eisini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tí</a:t>
            </a:r>
            <a:r>
              <a:rPr lang="da-DK" baseline="0" dirty="0" smtClean="0"/>
              <a:t> er </a:t>
            </a:r>
            <a:r>
              <a:rPr lang="da-DK" baseline="0" dirty="0" err="1" smtClean="0"/>
              <a:t>neyðugt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við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undirvísing</a:t>
            </a:r>
            <a:r>
              <a:rPr lang="da-DK" baseline="0" dirty="0" smtClean="0"/>
              <a:t> í </a:t>
            </a:r>
            <a:r>
              <a:rPr lang="da-DK" baseline="0" dirty="0" err="1" smtClean="0"/>
              <a:t>ferðslu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F50D-1AAB-514A-9540-A48A0A608290}" type="slidenum">
              <a:rPr lang="da-DK" smtClean="0"/>
              <a:pPr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00644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Einki</a:t>
            </a:r>
            <a:r>
              <a:rPr lang="da-DK" baseline="0" dirty="0" smtClean="0"/>
              <a:t> </a:t>
            </a:r>
            <a:r>
              <a:rPr lang="da-DK" baseline="0" dirty="0" err="1" smtClean="0"/>
              <a:t>nýtt</a:t>
            </a:r>
            <a:r>
              <a:rPr lang="da-DK" baseline="0" dirty="0" smtClean="0"/>
              <a:t> í </a:t>
            </a:r>
            <a:r>
              <a:rPr lang="da-DK" baseline="0" dirty="0" err="1" smtClean="0"/>
              <a:t>hesum</a:t>
            </a:r>
            <a:r>
              <a:rPr lang="da-DK" baseline="0" dirty="0" smtClean="0"/>
              <a:t>. MEN </a:t>
            </a:r>
            <a:r>
              <a:rPr lang="da-DK" baseline="0" dirty="0" err="1" smtClean="0"/>
              <a:t>hetta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hevur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ikki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havt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við</a:t>
            </a:r>
            <a:r>
              <a:rPr lang="da-DK" baseline="0" dirty="0" smtClean="0"/>
              <a:t> sær, at </a:t>
            </a:r>
            <a:r>
              <a:rPr lang="da-DK" baseline="0" dirty="0" err="1" smtClean="0"/>
              <a:t>undirvísingin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liggur</a:t>
            </a:r>
            <a:r>
              <a:rPr lang="da-DK" baseline="0" dirty="0" smtClean="0"/>
              <a:t> í </a:t>
            </a:r>
            <a:r>
              <a:rPr lang="da-DK" baseline="0" dirty="0" err="1" smtClean="0"/>
              <a:t>tryggari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legu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Ein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orsøkin</a:t>
            </a:r>
            <a:r>
              <a:rPr lang="da-DK" baseline="0" dirty="0" smtClean="0"/>
              <a:t> er so </a:t>
            </a:r>
            <a:r>
              <a:rPr lang="da-DK" baseline="0" dirty="0" err="1" smtClean="0"/>
              <a:t>eisini</a:t>
            </a:r>
            <a:r>
              <a:rPr lang="da-DK" baseline="0" dirty="0" smtClean="0"/>
              <a:t>, at </a:t>
            </a:r>
            <a:r>
              <a:rPr lang="da-DK" baseline="0" dirty="0" err="1" smtClean="0"/>
              <a:t>tað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dagført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undirvísingartilfar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hevur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manglað</a:t>
            </a:r>
            <a:r>
              <a:rPr lang="da-DK" baseline="0" dirty="0" smtClean="0"/>
              <a:t>. 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Samskifta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um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hvussu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fylgjast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kann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upp</a:t>
            </a:r>
            <a:r>
              <a:rPr lang="da-DK" baseline="0" dirty="0" smtClean="0"/>
              <a:t> í </a:t>
            </a:r>
            <a:r>
              <a:rPr lang="da-DK" baseline="0" dirty="0" err="1" smtClean="0"/>
              <a:t>ársætalnum</a:t>
            </a:r>
            <a:r>
              <a:rPr lang="da-DK" baseline="0" dirty="0" smtClean="0"/>
              <a:t> – </a:t>
            </a:r>
            <a:r>
              <a:rPr lang="da-DK" baseline="0" dirty="0" err="1" smtClean="0"/>
              <a:t>tí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vit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stúra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fyri</a:t>
            </a:r>
            <a:r>
              <a:rPr lang="da-DK" baseline="0" dirty="0" smtClean="0"/>
              <a:t>, at </a:t>
            </a:r>
            <a:r>
              <a:rPr lang="da-DK" baseline="0" dirty="0" err="1" smtClean="0"/>
              <a:t>hetta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dettur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ímillum</a:t>
            </a:r>
            <a:r>
              <a:rPr lang="da-DK" baseline="0" dirty="0" smtClean="0"/>
              <a:t>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F50D-1AAB-514A-9540-A48A0A608290}" type="slidenum">
              <a:rPr lang="da-DK" smtClean="0"/>
              <a:pPr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742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 err="1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Ferðsla</a:t>
            </a:r>
            <a:r>
              <a:rPr lang="da-DK" sz="1200" kern="1200" dirty="0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ásett</a:t>
            </a:r>
            <a:r>
              <a:rPr lang="da-DK" sz="1200" kern="1200" dirty="0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 í </a:t>
            </a:r>
            <a:r>
              <a:rPr lang="da-DK" sz="1200" kern="1200" dirty="0" err="1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námsætlanum</a:t>
            </a:r>
            <a:r>
              <a:rPr lang="da-DK" sz="1200" kern="1200" dirty="0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fyri</a:t>
            </a:r>
            <a:r>
              <a:rPr lang="da-DK" sz="1200" kern="1200" dirty="0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 í </a:t>
            </a:r>
            <a:r>
              <a:rPr lang="da-DK" sz="1200" kern="1200" dirty="0" err="1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Heimstaðarlæru</a:t>
            </a:r>
            <a:r>
              <a:rPr lang="da-DK" sz="1200" kern="1200" dirty="0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   1.-3. </a:t>
            </a:r>
            <a:r>
              <a:rPr lang="da-DK" sz="1200" kern="1200" dirty="0" err="1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flokk</a:t>
            </a:r>
            <a:endParaRPr lang="da-DK" sz="1200" kern="1200" dirty="0" smtClean="0">
              <a:solidFill>
                <a:srgbClr val="000090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dirty="0" smtClean="0">
              <a:solidFill>
                <a:srgbClr val="000090"/>
              </a:solidFill>
              <a:latin typeface="+mn-lt"/>
              <a:ea typeface="+mn-ea"/>
              <a:cs typeface="+mn-cs"/>
            </a:endParaRPr>
          </a:p>
          <a:p>
            <a:r>
              <a:rPr lang="da-DK" sz="1200" dirty="0" smtClean="0"/>
              <a:t>Men </a:t>
            </a:r>
            <a:r>
              <a:rPr lang="da-DK" sz="1200" dirty="0" err="1" smtClean="0"/>
              <a:t>tað</a:t>
            </a:r>
            <a:r>
              <a:rPr lang="da-DK" sz="1200" dirty="0" smtClean="0"/>
              <a:t> er </a:t>
            </a:r>
            <a:r>
              <a:rPr lang="da-DK" sz="1200" dirty="0" err="1" smtClean="0"/>
              <a:t>serliga</a:t>
            </a:r>
            <a:r>
              <a:rPr lang="da-DK" sz="1200" dirty="0" smtClean="0"/>
              <a:t> í </a:t>
            </a:r>
            <a:r>
              <a:rPr lang="da-DK" sz="1200" dirty="0" err="1" smtClean="0"/>
              <a:t>aldrinum</a:t>
            </a:r>
            <a:r>
              <a:rPr lang="da-DK" sz="1200" dirty="0" smtClean="0"/>
              <a:t> 15-24, at </a:t>
            </a:r>
            <a:r>
              <a:rPr lang="da-DK" sz="1200" dirty="0" err="1" smtClean="0"/>
              <a:t>ferðslan</a:t>
            </a:r>
            <a:r>
              <a:rPr lang="da-DK" sz="1200" dirty="0" smtClean="0"/>
              <a:t> </a:t>
            </a:r>
            <a:r>
              <a:rPr lang="da-DK" sz="1200" dirty="0" err="1" smtClean="0"/>
              <a:t>kostar</a:t>
            </a:r>
            <a:r>
              <a:rPr lang="da-DK" sz="1200" dirty="0" smtClean="0"/>
              <a:t> </a:t>
            </a:r>
            <a:r>
              <a:rPr lang="da-DK" sz="1200" dirty="0" err="1" smtClean="0"/>
              <a:t>lív</a:t>
            </a:r>
            <a:r>
              <a:rPr lang="da-DK" sz="1200" dirty="0" smtClean="0"/>
              <a:t>. </a:t>
            </a:r>
          </a:p>
          <a:p>
            <a:endParaRPr lang="da-DK" sz="1200" dirty="0" smtClean="0"/>
          </a:p>
          <a:p>
            <a:r>
              <a:rPr lang="da-DK" sz="1200" dirty="0" err="1" smtClean="0"/>
              <a:t>Tí</a:t>
            </a:r>
            <a:r>
              <a:rPr lang="da-DK" sz="1200" dirty="0" smtClean="0"/>
              <a:t> er </a:t>
            </a:r>
            <a:r>
              <a:rPr lang="da-DK" sz="1200" dirty="0" err="1" smtClean="0"/>
              <a:t>umráðandi</a:t>
            </a:r>
            <a:r>
              <a:rPr lang="da-DK" sz="1200" dirty="0" smtClean="0"/>
              <a:t> </a:t>
            </a:r>
            <a:r>
              <a:rPr lang="da-DK" sz="1200" dirty="0" err="1" smtClean="0"/>
              <a:t>við</a:t>
            </a:r>
            <a:r>
              <a:rPr lang="da-DK" sz="1200" dirty="0" smtClean="0"/>
              <a:t> </a:t>
            </a:r>
            <a:r>
              <a:rPr lang="da-DK" sz="1200" dirty="0" err="1" smtClean="0"/>
              <a:t>undirvísing</a:t>
            </a:r>
            <a:r>
              <a:rPr lang="da-DK" sz="1200" dirty="0" smtClean="0"/>
              <a:t> í 3. </a:t>
            </a:r>
            <a:r>
              <a:rPr lang="da-DK" sz="1200" dirty="0" err="1" smtClean="0"/>
              <a:t>undirvísingarparti</a:t>
            </a:r>
            <a:r>
              <a:rPr lang="da-DK" sz="1200" dirty="0" smtClean="0"/>
              <a:t> </a:t>
            </a:r>
            <a:r>
              <a:rPr lang="da-DK" sz="1200" dirty="0" err="1" smtClean="0"/>
              <a:t>eisini</a:t>
            </a:r>
            <a:r>
              <a:rPr lang="da-DK" sz="1200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dirty="0" smtClean="0">
              <a:solidFill>
                <a:srgbClr val="000090"/>
              </a:solidFill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F50D-1AAB-514A-9540-A48A0A608290}" type="slidenum">
              <a:rPr lang="da-DK" smtClean="0"/>
              <a:pPr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1636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F50D-1AAB-514A-9540-A48A0A608290}" type="slidenum">
              <a:rPr lang="da-DK" smtClean="0"/>
              <a:pPr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4076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b="1" dirty="0" smtClean="0">
                <a:ea typeface="+mn-ea"/>
                <a:cs typeface="+mn-cs"/>
              </a:rPr>
              <a:t>4 </a:t>
            </a:r>
            <a:r>
              <a:rPr lang="da-DK" b="1" dirty="0" err="1" smtClean="0">
                <a:ea typeface="+mn-ea"/>
                <a:cs typeface="+mn-cs"/>
              </a:rPr>
              <a:t>deyð</a:t>
            </a:r>
            <a:r>
              <a:rPr lang="da-DK" b="1" dirty="0" smtClean="0">
                <a:ea typeface="+mn-ea"/>
                <a:cs typeface="+mn-cs"/>
              </a:rPr>
              <a:t> í 2014</a:t>
            </a:r>
            <a:endParaRPr lang="da-DK" dirty="0" smtClean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 smtClean="0">
                <a:ea typeface="+mn-ea"/>
                <a:cs typeface="+mn-cs"/>
              </a:rPr>
              <a:t>Í 2014 </a:t>
            </a:r>
            <a:r>
              <a:rPr lang="da-DK" dirty="0" err="1" smtClean="0">
                <a:ea typeface="+mn-ea"/>
                <a:cs typeface="+mn-cs"/>
              </a:rPr>
              <a:t>doyðu</a:t>
            </a:r>
            <a:r>
              <a:rPr lang="da-DK" dirty="0" smtClean="0">
                <a:ea typeface="+mn-ea"/>
                <a:cs typeface="+mn-cs"/>
              </a:rPr>
              <a:t> 4 í </a:t>
            </a:r>
            <a:r>
              <a:rPr lang="da-DK" dirty="0" err="1" smtClean="0">
                <a:ea typeface="+mn-ea"/>
                <a:cs typeface="+mn-cs"/>
              </a:rPr>
              <a:t>føroysku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ferðsluni</a:t>
            </a:r>
            <a:r>
              <a:rPr lang="da-DK" dirty="0" smtClean="0">
                <a:ea typeface="+mn-ea"/>
                <a:cs typeface="+mn-cs"/>
              </a:rPr>
              <a:t>. </a:t>
            </a:r>
            <a:r>
              <a:rPr lang="da-DK" dirty="0" err="1" smtClean="0">
                <a:ea typeface="+mn-ea"/>
                <a:cs typeface="+mn-cs"/>
              </a:rPr>
              <a:t>Tvey</a:t>
            </a:r>
            <a:r>
              <a:rPr lang="da-DK" dirty="0" smtClean="0">
                <a:ea typeface="+mn-ea"/>
                <a:cs typeface="+mn-cs"/>
              </a:rPr>
              <a:t> í </a:t>
            </a:r>
            <a:r>
              <a:rPr lang="da-DK" dirty="0" err="1" smtClean="0">
                <a:ea typeface="+mn-ea"/>
                <a:cs typeface="+mn-cs"/>
              </a:rPr>
              <a:t>bili</a:t>
            </a:r>
            <a:r>
              <a:rPr lang="da-DK" dirty="0" smtClean="0">
                <a:ea typeface="+mn-ea"/>
                <a:cs typeface="+mn-cs"/>
              </a:rPr>
              <a:t>, </a:t>
            </a:r>
            <a:r>
              <a:rPr lang="da-DK" dirty="0" err="1" smtClean="0">
                <a:ea typeface="+mn-ea"/>
                <a:cs typeface="+mn-cs"/>
              </a:rPr>
              <a:t>ein</a:t>
            </a:r>
            <a:r>
              <a:rPr lang="da-DK" dirty="0" smtClean="0">
                <a:ea typeface="+mn-ea"/>
                <a:cs typeface="+mn-cs"/>
              </a:rPr>
              <a:t> til </a:t>
            </a:r>
            <a:r>
              <a:rPr lang="da-DK" dirty="0" err="1" smtClean="0">
                <a:ea typeface="+mn-ea"/>
                <a:cs typeface="+mn-cs"/>
              </a:rPr>
              <a:t>gongu</a:t>
            </a:r>
            <a:r>
              <a:rPr lang="da-DK" dirty="0" smtClean="0">
                <a:ea typeface="+mn-ea"/>
                <a:cs typeface="+mn-cs"/>
              </a:rPr>
              <a:t> og </a:t>
            </a:r>
            <a:r>
              <a:rPr lang="da-DK" dirty="0" err="1" smtClean="0">
                <a:ea typeface="+mn-ea"/>
                <a:cs typeface="+mn-cs"/>
              </a:rPr>
              <a:t>ein</a:t>
            </a:r>
            <a:r>
              <a:rPr lang="da-DK" dirty="0" smtClean="0">
                <a:ea typeface="+mn-ea"/>
                <a:cs typeface="+mn-cs"/>
              </a:rPr>
              <a:t> á </a:t>
            </a:r>
            <a:r>
              <a:rPr lang="da-DK" dirty="0" err="1" smtClean="0">
                <a:ea typeface="+mn-ea"/>
                <a:cs typeface="+mn-cs"/>
              </a:rPr>
              <a:t>súkklu</a:t>
            </a:r>
            <a:r>
              <a:rPr lang="da-DK" dirty="0" smtClean="0">
                <a:ea typeface="+mn-ea"/>
                <a:cs typeface="+mn-cs"/>
              </a:rPr>
              <a:t>. </a:t>
            </a:r>
            <a:r>
              <a:rPr lang="da-DK" dirty="0" err="1" smtClean="0">
                <a:ea typeface="+mn-ea"/>
                <a:cs typeface="+mn-cs"/>
              </a:rPr>
              <a:t>Hetta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talið</a:t>
            </a:r>
            <a:r>
              <a:rPr lang="da-DK" dirty="0" smtClean="0">
                <a:ea typeface="+mn-ea"/>
                <a:cs typeface="+mn-cs"/>
              </a:rPr>
              <a:t> er </a:t>
            </a:r>
            <a:r>
              <a:rPr lang="da-DK" dirty="0" err="1" smtClean="0">
                <a:ea typeface="+mn-ea"/>
                <a:cs typeface="+mn-cs"/>
              </a:rPr>
              <a:t>høgt</a:t>
            </a:r>
            <a:r>
              <a:rPr lang="da-DK" dirty="0" smtClean="0">
                <a:ea typeface="+mn-ea"/>
                <a:cs typeface="+mn-cs"/>
              </a:rPr>
              <a:t> í </a:t>
            </a:r>
            <a:r>
              <a:rPr lang="da-DK" dirty="0" err="1" smtClean="0">
                <a:ea typeface="+mn-ea"/>
                <a:cs typeface="+mn-cs"/>
              </a:rPr>
              <a:t>mun</a:t>
            </a:r>
            <a:r>
              <a:rPr lang="da-DK" dirty="0" smtClean="0">
                <a:ea typeface="+mn-ea"/>
                <a:cs typeface="+mn-cs"/>
              </a:rPr>
              <a:t> til </a:t>
            </a:r>
            <a:r>
              <a:rPr lang="da-DK" dirty="0" err="1" smtClean="0">
                <a:ea typeface="+mn-ea"/>
                <a:cs typeface="+mn-cs"/>
              </a:rPr>
              <a:t>onnur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Norðurlond</a:t>
            </a:r>
            <a:r>
              <a:rPr lang="da-DK" dirty="0" smtClean="0">
                <a:ea typeface="+mn-ea"/>
                <a:cs typeface="+mn-cs"/>
              </a:rPr>
              <a:t>. Í </a:t>
            </a:r>
            <a:r>
              <a:rPr lang="da-DK" dirty="0" err="1" smtClean="0">
                <a:ea typeface="+mn-ea"/>
                <a:cs typeface="+mn-cs"/>
              </a:rPr>
              <a:t>hinum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Norðurlondunum</a:t>
            </a:r>
            <a:r>
              <a:rPr lang="da-DK" dirty="0" smtClean="0">
                <a:ea typeface="+mn-ea"/>
                <a:cs typeface="+mn-cs"/>
              </a:rPr>
              <a:t> er </a:t>
            </a:r>
            <a:r>
              <a:rPr lang="da-DK" dirty="0" err="1" smtClean="0">
                <a:ea typeface="+mn-ea"/>
                <a:cs typeface="+mn-cs"/>
              </a:rPr>
              <a:t>greiða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rákið</a:t>
            </a:r>
            <a:r>
              <a:rPr lang="da-DK" dirty="0" smtClean="0">
                <a:ea typeface="+mn-ea"/>
                <a:cs typeface="+mn-cs"/>
              </a:rPr>
              <a:t>, at </a:t>
            </a:r>
            <a:r>
              <a:rPr lang="da-DK" dirty="0" err="1" smtClean="0">
                <a:ea typeface="+mn-ea"/>
                <a:cs typeface="+mn-cs"/>
              </a:rPr>
              <a:t>talið</a:t>
            </a:r>
            <a:r>
              <a:rPr lang="da-DK" dirty="0" smtClean="0">
                <a:ea typeface="+mn-ea"/>
                <a:cs typeface="+mn-cs"/>
              </a:rPr>
              <a:t> á </a:t>
            </a:r>
            <a:r>
              <a:rPr lang="da-DK" dirty="0" err="1" smtClean="0">
                <a:ea typeface="+mn-ea"/>
                <a:cs typeface="+mn-cs"/>
              </a:rPr>
              <a:t>deyðum</a:t>
            </a:r>
            <a:r>
              <a:rPr lang="da-DK" dirty="0" smtClean="0">
                <a:ea typeface="+mn-ea"/>
                <a:cs typeface="+mn-cs"/>
              </a:rPr>
              <a:t> í </a:t>
            </a:r>
            <a:r>
              <a:rPr lang="da-DK" dirty="0" err="1" smtClean="0">
                <a:ea typeface="+mn-ea"/>
                <a:cs typeface="+mn-cs"/>
              </a:rPr>
              <a:t>ferðsluni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lækkar</a:t>
            </a:r>
            <a:r>
              <a:rPr lang="da-DK" dirty="0" smtClean="0">
                <a:ea typeface="+mn-ea"/>
                <a:cs typeface="+mn-cs"/>
              </a:rPr>
              <a:t>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 smtClean="0">
                <a:ea typeface="+mn-ea"/>
                <a:cs typeface="+mn-cs"/>
              </a:rPr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 err="1" smtClean="0">
                <a:ea typeface="+mn-ea"/>
                <a:cs typeface="+mn-cs"/>
              </a:rPr>
              <a:t>Føroyar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aftur</a:t>
            </a:r>
            <a:r>
              <a:rPr lang="da-DK" dirty="0" smtClean="0">
                <a:ea typeface="+mn-ea"/>
                <a:cs typeface="+mn-cs"/>
              </a:rPr>
              <a:t> í </a:t>
            </a:r>
            <a:r>
              <a:rPr lang="da-DK" dirty="0" err="1" smtClean="0">
                <a:ea typeface="+mn-ea"/>
                <a:cs typeface="+mn-cs"/>
              </a:rPr>
              <a:t>ár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munandi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hægst</a:t>
            </a:r>
            <a:r>
              <a:rPr lang="da-DK" dirty="0" smtClean="0">
                <a:ea typeface="+mn-ea"/>
                <a:cs typeface="+mn-cs"/>
              </a:rPr>
              <a:t> tal á </a:t>
            </a:r>
            <a:r>
              <a:rPr lang="da-DK" dirty="0" err="1" smtClean="0">
                <a:ea typeface="+mn-ea"/>
                <a:cs typeface="+mn-cs"/>
              </a:rPr>
              <a:t>deyðum</a:t>
            </a:r>
            <a:r>
              <a:rPr lang="da-DK" dirty="0" smtClean="0">
                <a:ea typeface="+mn-ea"/>
                <a:cs typeface="+mn-cs"/>
              </a:rPr>
              <a:t>. </a:t>
            </a:r>
            <a:r>
              <a:rPr lang="da-DK" dirty="0" err="1" smtClean="0">
                <a:ea typeface="+mn-ea"/>
                <a:cs typeface="+mn-cs"/>
              </a:rPr>
              <a:t>Vit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hava</a:t>
            </a:r>
            <a:r>
              <a:rPr lang="da-DK" dirty="0" smtClean="0">
                <a:ea typeface="+mn-ea"/>
                <a:cs typeface="+mn-cs"/>
              </a:rPr>
              <a:t> 8 </a:t>
            </a:r>
            <a:r>
              <a:rPr lang="da-DK" dirty="0" err="1" smtClean="0">
                <a:ea typeface="+mn-ea"/>
                <a:cs typeface="+mn-cs"/>
              </a:rPr>
              <a:t>deyð</a:t>
            </a:r>
            <a:r>
              <a:rPr lang="da-DK" dirty="0" smtClean="0">
                <a:ea typeface="+mn-ea"/>
                <a:cs typeface="+mn-cs"/>
              </a:rPr>
              <a:t> pr. 100.000, </a:t>
            </a:r>
            <a:r>
              <a:rPr lang="da-DK" dirty="0" err="1" smtClean="0">
                <a:ea typeface="+mn-ea"/>
                <a:cs typeface="+mn-cs"/>
              </a:rPr>
              <a:t>meðan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hini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norðurlondini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hava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millum</a:t>
            </a:r>
            <a:r>
              <a:rPr lang="da-DK" dirty="0" smtClean="0">
                <a:ea typeface="+mn-ea"/>
                <a:cs typeface="+mn-cs"/>
              </a:rPr>
              <a:t> 1,8 og 4,1.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 smtClean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 err="1" smtClean="0">
                <a:ea typeface="+mn-ea"/>
                <a:cs typeface="+mn-cs"/>
              </a:rPr>
              <a:t>Svøríki</a:t>
            </a:r>
            <a:r>
              <a:rPr lang="da-DK" dirty="0" smtClean="0">
                <a:ea typeface="+mn-ea"/>
                <a:cs typeface="+mn-cs"/>
              </a:rPr>
              <a:t>, </a:t>
            </a:r>
            <a:r>
              <a:rPr lang="da-DK" dirty="0" err="1" smtClean="0">
                <a:ea typeface="+mn-ea"/>
                <a:cs typeface="+mn-cs"/>
              </a:rPr>
              <a:t>Noreg</a:t>
            </a:r>
            <a:r>
              <a:rPr lang="da-DK" dirty="0" smtClean="0">
                <a:ea typeface="+mn-ea"/>
                <a:cs typeface="+mn-cs"/>
              </a:rPr>
              <a:t> og Danmark </a:t>
            </a:r>
            <a:r>
              <a:rPr lang="da-DK" dirty="0" err="1" smtClean="0">
                <a:ea typeface="+mn-ea"/>
                <a:cs typeface="+mn-cs"/>
              </a:rPr>
              <a:t>eru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tey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londini</a:t>
            </a:r>
            <a:r>
              <a:rPr lang="da-DK" dirty="0" smtClean="0">
                <a:ea typeface="+mn-ea"/>
                <a:cs typeface="+mn-cs"/>
              </a:rPr>
              <a:t> sum í flest </a:t>
            </a:r>
            <a:r>
              <a:rPr lang="da-DK" dirty="0" err="1" smtClean="0">
                <a:ea typeface="+mn-ea"/>
                <a:cs typeface="+mn-cs"/>
              </a:rPr>
              <a:t>ár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hava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ligið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niðarlaga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við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ferðsludeyðum</a:t>
            </a:r>
            <a:r>
              <a:rPr lang="da-DK" dirty="0" smtClean="0">
                <a:ea typeface="+mn-ea"/>
                <a:cs typeface="+mn-cs"/>
              </a:rPr>
              <a:t> og </a:t>
            </a:r>
            <a:r>
              <a:rPr lang="da-DK" dirty="0" err="1" smtClean="0">
                <a:ea typeface="+mn-ea"/>
                <a:cs typeface="+mn-cs"/>
              </a:rPr>
              <a:t>við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støðugari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minking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ár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um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ár</a:t>
            </a:r>
            <a:r>
              <a:rPr lang="da-DK" dirty="0" smtClean="0">
                <a:ea typeface="+mn-ea"/>
                <a:cs typeface="+mn-cs"/>
              </a:rPr>
              <a:t>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 smtClean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 err="1" smtClean="0">
                <a:ea typeface="+mn-ea"/>
                <a:cs typeface="+mn-cs"/>
              </a:rPr>
              <a:t>Orsøk</a:t>
            </a:r>
            <a:r>
              <a:rPr lang="da-DK" dirty="0" smtClean="0">
                <a:ea typeface="+mn-ea"/>
                <a:cs typeface="+mn-cs"/>
              </a:rPr>
              <a:t> DK og NO: 	- </a:t>
            </a:r>
            <a:r>
              <a:rPr lang="da-DK" dirty="0" err="1" smtClean="0">
                <a:ea typeface="+mn-ea"/>
                <a:cs typeface="+mn-cs"/>
              </a:rPr>
              <a:t>samskipað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átøk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millum</a:t>
            </a:r>
            <a:r>
              <a:rPr lang="da-DK" dirty="0" smtClean="0">
                <a:ea typeface="+mn-ea"/>
                <a:cs typeface="+mn-cs"/>
              </a:rPr>
              <a:t> Sikker Trafik, </a:t>
            </a:r>
            <a:r>
              <a:rPr lang="da-DK" dirty="0" err="1" smtClean="0">
                <a:ea typeface="+mn-ea"/>
                <a:cs typeface="+mn-cs"/>
              </a:rPr>
              <a:t>løgreglu</a:t>
            </a:r>
            <a:r>
              <a:rPr lang="da-DK" dirty="0" smtClean="0">
                <a:ea typeface="+mn-ea"/>
                <a:cs typeface="+mn-cs"/>
              </a:rPr>
              <a:t>, Vejdirektoratet, </a:t>
            </a:r>
            <a:r>
              <a:rPr lang="da-DK" dirty="0" err="1" smtClean="0">
                <a:ea typeface="+mn-ea"/>
                <a:cs typeface="+mn-cs"/>
              </a:rPr>
              <a:t>kommunur</a:t>
            </a:r>
            <a:r>
              <a:rPr lang="da-DK" dirty="0" smtClean="0">
                <a:ea typeface="+mn-ea"/>
                <a:cs typeface="+mn-cs"/>
              </a:rPr>
              <a:t>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 smtClean="0">
                <a:ea typeface="+mn-ea"/>
                <a:cs typeface="+mn-cs"/>
              </a:rPr>
              <a:t>		-</a:t>
            </a:r>
            <a:r>
              <a:rPr lang="da-DK" baseline="0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tryggari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vegir</a:t>
            </a:r>
            <a:r>
              <a:rPr lang="da-DK" dirty="0" smtClean="0">
                <a:ea typeface="+mn-ea"/>
                <a:cs typeface="+mn-cs"/>
              </a:rPr>
              <a:t>, herd </a:t>
            </a:r>
            <a:r>
              <a:rPr lang="da-DK" dirty="0" err="1" smtClean="0">
                <a:ea typeface="+mn-ea"/>
                <a:cs typeface="+mn-cs"/>
              </a:rPr>
              <a:t>revsing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fyri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rúsdrekkakoyring</a:t>
            </a:r>
            <a:r>
              <a:rPr lang="da-DK" dirty="0" smtClean="0">
                <a:ea typeface="+mn-ea"/>
                <a:cs typeface="+mn-cs"/>
              </a:rPr>
              <a:t>, </a:t>
            </a:r>
            <a:r>
              <a:rPr lang="da-DK" dirty="0" err="1" smtClean="0">
                <a:ea typeface="+mn-ea"/>
                <a:cs typeface="+mn-cs"/>
              </a:rPr>
              <a:t>meiri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løgreglueftirlit</a:t>
            </a:r>
            <a:r>
              <a:rPr lang="da-DK" dirty="0" smtClean="0">
                <a:ea typeface="+mn-ea"/>
                <a:cs typeface="+mn-cs"/>
              </a:rPr>
              <a:t> og </a:t>
            </a:r>
            <a:r>
              <a:rPr lang="da-DK" dirty="0" err="1" smtClean="0">
                <a:ea typeface="+mn-ea"/>
                <a:cs typeface="+mn-cs"/>
              </a:rPr>
              <a:t>nýggj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trygdartøkni</a:t>
            </a:r>
            <a:r>
              <a:rPr lang="da-DK" dirty="0" smtClean="0">
                <a:ea typeface="+mn-ea"/>
                <a:cs typeface="+mn-cs"/>
              </a:rPr>
              <a:t>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 smtClean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 smtClean="0">
                <a:ea typeface="+mn-ea"/>
                <a:cs typeface="+mn-cs"/>
              </a:rPr>
              <a:t>SV: 		- </a:t>
            </a:r>
            <a:r>
              <a:rPr lang="da-DK" dirty="0" err="1" smtClean="0">
                <a:ea typeface="+mn-ea"/>
                <a:cs typeface="+mn-cs"/>
              </a:rPr>
              <a:t>Ikki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nógv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átøk</a:t>
            </a:r>
            <a:r>
              <a:rPr lang="da-DK" dirty="0" smtClean="0">
                <a:ea typeface="+mn-ea"/>
                <a:cs typeface="+mn-cs"/>
              </a:rPr>
              <a:t> sum DK, men </a:t>
            </a:r>
            <a:r>
              <a:rPr lang="da-DK" dirty="0" err="1" smtClean="0">
                <a:ea typeface="+mn-ea"/>
                <a:cs typeface="+mn-cs"/>
              </a:rPr>
              <a:t>munandi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størri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íøgur</a:t>
            </a:r>
            <a:r>
              <a:rPr lang="da-DK" dirty="0" smtClean="0">
                <a:ea typeface="+mn-ea"/>
                <a:cs typeface="+mn-cs"/>
              </a:rPr>
              <a:t> í </a:t>
            </a:r>
            <a:r>
              <a:rPr lang="da-DK" dirty="0" err="1" smtClean="0">
                <a:ea typeface="+mn-ea"/>
                <a:cs typeface="+mn-cs"/>
              </a:rPr>
              <a:t>tryggari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veganet</a:t>
            </a:r>
            <a:endParaRPr lang="da-DK" dirty="0" smtClean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 smtClean="0">
                <a:ea typeface="+mn-ea"/>
                <a:cs typeface="+mn-cs"/>
              </a:rPr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 err="1" smtClean="0">
                <a:ea typeface="+mn-ea"/>
                <a:cs typeface="+mn-cs"/>
              </a:rPr>
              <a:t>Vísir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greitt</a:t>
            </a:r>
            <a:r>
              <a:rPr lang="da-DK" dirty="0" smtClean="0">
                <a:ea typeface="+mn-ea"/>
                <a:cs typeface="+mn-cs"/>
              </a:rPr>
              <a:t>, at </a:t>
            </a:r>
            <a:r>
              <a:rPr lang="da-DK" dirty="0" err="1" smtClean="0">
                <a:ea typeface="+mn-ea"/>
                <a:cs typeface="+mn-cs"/>
              </a:rPr>
              <a:t>vit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noyðast</a:t>
            </a:r>
            <a:r>
              <a:rPr lang="da-DK" dirty="0" smtClean="0">
                <a:ea typeface="+mn-ea"/>
                <a:cs typeface="+mn-cs"/>
              </a:rPr>
              <a:t> at </a:t>
            </a:r>
            <a:r>
              <a:rPr lang="da-DK" dirty="0" err="1" smtClean="0">
                <a:ea typeface="+mn-ea"/>
                <a:cs typeface="+mn-cs"/>
              </a:rPr>
              <a:t>seta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ferðslutrygdina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ovast</a:t>
            </a:r>
            <a:r>
              <a:rPr lang="da-DK" dirty="0" smtClean="0">
                <a:ea typeface="+mn-ea"/>
                <a:cs typeface="+mn-cs"/>
              </a:rPr>
              <a:t> á </a:t>
            </a:r>
            <a:r>
              <a:rPr lang="da-DK" dirty="0" err="1" smtClean="0">
                <a:ea typeface="+mn-ea"/>
                <a:cs typeface="+mn-cs"/>
              </a:rPr>
              <a:t>dagsskránna</a:t>
            </a:r>
            <a:r>
              <a:rPr lang="da-DK" dirty="0" smtClean="0">
                <a:ea typeface="+mn-ea"/>
                <a:cs typeface="+mn-cs"/>
              </a:rPr>
              <a:t>, </a:t>
            </a:r>
            <a:r>
              <a:rPr lang="da-DK" dirty="0" err="1" smtClean="0">
                <a:ea typeface="+mn-ea"/>
                <a:cs typeface="+mn-cs"/>
              </a:rPr>
              <a:t>tí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vit</a:t>
            </a:r>
            <a:r>
              <a:rPr lang="da-DK" dirty="0" smtClean="0">
                <a:ea typeface="+mn-ea"/>
                <a:cs typeface="+mn-cs"/>
              </a:rPr>
              <a:t> koma </a:t>
            </a:r>
            <a:r>
              <a:rPr lang="da-DK" dirty="0" err="1" smtClean="0">
                <a:ea typeface="+mn-ea"/>
                <a:cs typeface="+mn-cs"/>
              </a:rPr>
              <a:t>ikki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sovandi</a:t>
            </a:r>
            <a:r>
              <a:rPr lang="da-DK" dirty="0" smtClean="0">
                <a:ea typeface="+mn-ea"/>
                <a:cs typeface="+mn-cs"/>
              </a:rPr>
              <a:t> til </a:t>
            </a:r>
            <a:r>
              <a:rPr lang="da-DK" dirty="0" err="1" smtClean="0">
                <a:ea typeface="+mn-ea"/>
                <a:cs typeface="+mn-cs"/>
              </a:rPr>
              <a:t>tryggari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ferðslu</a:t>
            </a:r>
            <a:r>
              <a:rPr lang="da-DK" dirty="0" smtClean="0">
                <a:ea typeface="+mn-ea"/>
                <a:cs typeface="+mn-cs"/>
              </a:rPr>
              <a:t>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 smtClean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 err="1" smtClean="0">
                <a:ea typeface="+mn-ea"/>
                <a:cs typeface="+mn-cs"/>
              </a:rPr>
              <a:t>Skulu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vit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bjarga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fleiri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lívum</a:t>
            </a:r>
            <a:r>
              <a:rPr lang="da-DK" dirty="0" smtClean="0">
                <a:ea typeface="+mn-ea"/>
                <a:cs typeface="+mn-cs"/>
              </a:rPr>
              <a:t>, </a:t>
            </a:r>
            <a:r>
              <a:rPr lang="da-DK" dirty="0" err="1" smtClean="0">
                <a:ea typeface="+mn-ea"/>
                <a:cs typeface="+mn-cs"/>
              </a:rPr>
              <a:t>krevur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tað</a:t>
            </a:r>
            <a:r>
              <a:rPr lang="da-DK" dirty="0" smtClean="0">
                <a:ea typeface="+mn-ea"/>
                <a:cs typeface="+mn-cs"/>
              </a:rPr>
              <a:t>, at </a:t>
            </a:r>
            <a:r>
              <a:rPr lang="da-DK" dirty="0" err="1" smtClean="0">
                <a:ea typeface="+mn-ea"/>
                <a:cs typeface="+mn-cs"/>
              </a:rPr>
              <a:t>fleiri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partar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áhaldandi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arbeiða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við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nullhugsjónini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fyri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eyga</a:t>
            </a:r>
            <a:r>
              <a:rPr lang="da-DK" dirty="0" smtClean="0">
                <a:ea typeface="+mn-ea"/>
                <a:cs typeface="+mn-cs"/>
              </a:rPr>
              <a:t>. </a:t>
            </a:r>
            <a:r>
              <a:rPr lang="da-DK" b="1" dirty="0" err="1" smtClean="0">
                <a:ea typeface="+mn-ea"/>
                <a:cs typeface="+mn-cs"/>
              </a:rPr>
              <a:t>Tað</a:t>
            </a:r>
            <a:r>
              <a:rPr lang="da-DK" b="1" dirty="0" smtClean="0">
                <a:ea typeface="+mn-ea"/>
                <a:cs typeface="+mn-cs"/>
              </a:rPr>
              <a:t> vil </a:t>
            </a:r>
            <a:r>
              <a:rPr lang="da-DK" b="1" dirty="0" err="1" smtClean="0">
                <a:ea typeface="+mn-ea"/>
                <a:cs typeface="+mn-cs"/>
              </a:rPr>
              <a:t>siga</a:t>
            </a:r>
            <a:r>
              <a:rPr lang="da-DK" b="1" dirty="0" smtClean="0">
                <a:ea typeface="+mn-ea"/>
                <a:cs typeface="+mn-cs"/>
              </a:rPr>
              <a:t> </a:t>
            </a:r>
            <a:r>
              <a:rPr lang="da-DK" b="1" dirty="0" err="1" smtClean="0">
                <a:ea typeface="+mn-ea"/>
                <a:cs typeface="+mn-cs"/>
              </a:rPr>
              <a:t>økt</a:t>
            </a:r>
            <a:r>
              <a:rPr lang="da-DK" b="1" dirty="0" smtClean="0">
                <a:ea typeface="+mn-ea"/>
                <a:cs typeface="+mn-cs"/>
              </a:rPr>
              <a:t> </a:t>
            </a:r>
            <a:r>
              <a:rPr lang="da-DK" b="1" dirty="0" err="1" smtClean="0">
                <a:ea typeface="+mn-ea"/>
                <a:cs typeface="+mn-cs"/>
              </a:rPr>
              <a:t>løgreglueftirlit</a:t>
            </a:r>
            <a:r>
              <a:rPr lang="da-DK" b="1" dirty="0" smtClean="0">
                <a:ea typeface="+mn-ea"/>
                <a:cs typeface="+mn-cs"/>
              </a:rPr>
              <a:t>, </a:t>
            </a:r>
            <a:r>
              <a:rPr lang="da-DK" b="1" dirty="0" err="1" smtClean="0">
                <a:ea typeface="+mn-ea"/>
                <a:cs typeface="+mn-cs"/>
              </a:rPr>
              <a:t>tryggari</a:t>
            </a:r>
            <a:r>
              <a:rPr lang="da-DK" b="1" dirty="0" smtClean="0">
                <a:ea typeface="+mn-ea"/>
                <a:cs typeface="+mn-cs"/>
              </a:rPr>
              <a:t> </a:t>
            </a:r>
            <a:r>
              <a:rPr lang="da-DK" b="1" dirty="0" err="1" smtClean="0">
                <a:ea typeface="+mn-ea"/>
                <a:cs typeface="+mn-cs"/>
              </a:rPr>
              <a:t>vegir</a:t>
            </a:r>
            <a:r>
              <a:rPr lang="da-DK" b="1" dirty="0" smtClean="0">
                <a:ea typeface="+mn-ea"/>
                <a:cs typeface="+mn-cs"/>
              </a:rPr>
              <a:t>, </a:t>
            </a:r>
            <a:r>
              <a:rPr lang="da-DK" b="1" dirty="0" err="1" smtClean="0">
                <a:ea typeface="+mn-ea"/>
                <a:cs typeface="+mn-cs"/>
              </a:rPr>
              <a:t>tryggari</a:t>
            </a:r>
            <a:r>
              <a:rPr lang="da-DK" b="1" dirty="0" smtClean="0">
                <a:ea typeface="+mn-ea"/>
                <a:cs typeface="+mn-cs"/>
              </a:rPr>
              <a:t> </a:t>
            </a:r>
            <a:r>
              <a:rPr lang="da-DK" b="1" dirty="0" err="1" smtClean="0">
                <a:ea typeface="+mn-ea"/>
                <a:cs typeface="+mn-cs"/>
              </a:rPr>
              <a:t>bilar</a:t>
            </a:r>
            <a:r>
              <a:rPr lang="da-DK" b="1" dirty="0" smtClean="0">
                <a:ea typeface="+mn-ea"/>
                <a:cs typeface="+mn-cs"/>
              </a:rPr>
              <a:t>, </a:t>
            </a:r>
            <a:r>
              <a:rPr lang="da-DK" b="1" dirty="0" err="1" smtClean="0">
                <a:ea typeface="+mn-ea"/>
                <a:cs typeface="+mn-cs"/>
              </a:rPr>
              <a:t>kunningarátøk</a:t>
            </a:r>
            <a:r>
              <a:rPr lang="da-DK" b="1" dirty="0" smtClean="0">
                <a:ea typeface="+mn-ea"/>
                <a:cs typeface="+mn-cs"/>
              </a:rPr>
              <a:t> og </a:t>
            </a:r>
            <a:r>
              <a:rPr lang="da-DK" b="1" dirty="0" err="1" smtClean="0">
                <a:ea typeface="+mn-ea"/>
                <a:cs typeface="+mn-cs"/>
              </a:rPr>
              <a:t>undirvísing</a:t>
            </a:r>
            <a:r>
              <a:rPr lang="da-DK" b="1" dirty="0" smtClean="0">
                <a:ea typeface="+mn-ea"/>
                <a:cs typeface="+mn-cs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b="1" dirty="0" smtClean="0">
                <a:ea typeface="+mn-ea"/>
                <a:cs typeface="+mn-cs"/>
              </a:rPr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 smtClean="0">
                <a:ea typeface="+mn-ea"/>
                <a:cs typeface="+mn-cs"/>
              </a:rPr>
              <a:t>FO:</a:t>
            </a:r>
            <a:r>
              <a:rPr lang="da-DK" baseline="0" dirty="0" smtClean="0">
                <a:ea typeface="+mn-ea"/>
                <a:cs typeface="+mn-cs"/>
              </a:rPr>
              <a:t> 		-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tíverri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ikki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hagtøl</a:t>
            </a:r>
            <a:r>
              <a:rPr lang="da-DK" dirty="0" smtClean="0">
                <a:ea typeface="+mn-ea"/>
                <a:cs typeface="+mn-cs"/>
              </a:rPr>
              <a:t> og </a:t>
            </a:r>
            <a:r>
              <a:rPr lang="da-DK" dirty="0" err="1" smtClean="0">
                <a:ea typeface="+mn-ea"/>
                <a:cs typeface="+mn-cs"/>
              </a:rPr>
              <a:t>skaðakanningar</a:t>
            </a:r>
            <a:r>
              <a:rPr lang="da-DK" dirty="0" smtClean="0">
                <a:ea typeface="+mn-ea"/>
                <a:cs typeface="+mn-cs"/>
              </a:rPr>
              <a:t>, sum </a:t>
            </a:r>
            <a:r>
              <a:rPr lang="da-DK" dirty="0" err="1" smtClean="0">
                <a:ea typeface="+mn-ea"/>
                <a:cs typeface="+mn-cs"/>
              </a:rPr>
              <a:t>vísa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b="1" dirty="0" err="1" smtClean="0">
                <a:ea typeface="+mn-ea"/>
                <a:cs typeface="+mn-cs"/>
              </a:rPr>
              <a:t>orsakir</a:t>
            </a:r>
            <a:r>
              <a:rPr lang="da-DK" b="1" dirty="0" smtClean="0">
                <a:ea typeface="+mn-ea"/>
                <a:cs typeface="+mn-cs"/>
              </a:rPr>
              <a:t> til </a:t>
            </a:r>
            <a:r>
              <a:rPr lang="da-DK" b="1" dirty="0" err="1" smtClean="0">
                <a:ea typeface="+mn-ea"/>
                <a:cs typeface="+mn-cs"/>
              </a:rPr>
              <a:t>vanlukkur</a:t>
            </a:r>
            <a:r>
              <a:rPr lang="da-DK" dirty="0" smtClean="0">
                <a:ea typeface="+mn-ea"/>
                <a:cs typeface="+mn-cs"/>
              </a:rPr>
              <a:t>. Men </a:t>
            </a:r>
            <a:r>
              <a:rPr lang="da-DK" dirty="0" err="1" smtClean="0">
                <a:ea typeface="+mn-ea"/>
                <a:cs typeface="+mn-cs"/>
              </a:rPr>
              <a:t>hvørt</a:t>
            </a:r>
            <a:r>
              <a:rPr lang="da-DK" dirty="0" smtClean="0">
                <a:ea typeface="+mn-ea"/>
                <a:cs typeface="+mn-cs"/>
              </a:rPr>
              <a:t> tal í </a:t>
            </a:r>
            <a:r>
              <a:rPr lang="da-DK" dirty="0" err="1" smtClean="0">
                <a:ea typeface="+mn-ea"/>
                <a:cs typeface="+mn-cs"/>
              </a:rPr>
              <a:t>hesum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hagtølum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fjalir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ein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sorgarleik</a:t>
            </a:r>
            <a:r>
              <a:rPr lang="da-DK" dirty="0" smtClean="0">
                <a:ea typeface="+mn-ea"/>
                <a:cs typeface="+mn-cs"/>
              </a:rPr>
              <a:t>. </a:t>
            </a:r>
            <a:r>
              <a:rPr lang="da-DK" dirty="0" err="1" smtClean="0">
                <a:ea typeface="+mn-ea"/>
                <a:cs typeface="+mn-cs"/>
              </a:rPr>
              <a:t>Kring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landið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sita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familjur</a:t>
            </a:r>
            <a:r>
              <a:rPr lang="da-DK" dirty="0" smtClean="0">
                <a:ea typeface="+mn-ea"/>
                <a:cs typeface="+mn-cs"/>
              </a:rPr>
              <a:t> í sorg </a:t>
            </a:r>
            <a:r>
              <a:rPr lang="da-DK" dirty="0" err="1" smtClean="0">
                <a:ea typeface="+mn-ea"/>
                <a:cs typeface="+mn-cs"/>
              </a:rPr>
              <a:t>eftir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hesum</a:t>
            </a:r>
            <a:r>
              <a:rPr lang="da-DK" dirty="0" smtClean="0">
                <a:ea typeface="+mn-ea"/>
                <a:cs typeface="+mn-cs"/>
              </a:rPr>
              <a:t> </a:t>
            </a:r>
            <a:r>
              <a:rPr lang="da-DK" dirty="0" err="1" smtClean="0">
                <a:ea typeface="+mn-ea"/>
                <a:cs typeface="+mn-cs"/>
              </a:rPr>
              <a:t>deyðu</a:t>
            </a:r>
            <a:r>
              <a:rPr lang="da-DK" dirty="0" smtClean="0">
                <a:ea typeface="+mn-ea"/>
                <a:cs typeface="+mn-cs"/>
              </a:rPr>
              <a:t> i </a:t>
            </a:r>
            <a:r>
              <a:rPr lang="da-DK" dirty="0" err="1" smtClean="0">
                <a:ea typeface="+mn-ea"/>
                <a:cs typeface="+mn-cs"/>
              </a:rPr>
              <a:t>ferðsluni</a:t>
            </a:r>
            <a:r>
              <a:rPr lang="da-DK" dirty="0" smtClean="0">
                <a:ea typeface="+mn-ea"/>
                <a:cs typeface="+mn-cs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 smtClean="0">
              <a:ea typeface="+mn-ea"/>
              <a:cs typeface="+mn-cs"/>
            </a:endParaRPr>
          </a:p>
        </p:txBody>
      </p:sp>
      <p:sp>
        <p:nvSpPr>
          <p:cNvPr id="17613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F37DFF-B7C3-F144-8390-03CE4559FDE0}" type="slidenum">
              <a:rPr lang="da-DK" smtClean="0"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pPr/>
              <a:t>3</a:t>
            </a:fld>
            <a:endParaRPr lang="da-DK" smtClean="0"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9894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Í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samstarvi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við</a:t>
            </a:r>
            <a:r>
              <a:rPr lang="da-DK" baseline="0" dirty="0" smtClean="0"/>
              <a:t> MMR og </a:t>
            </a:r>
            <a:r>
              <a:rPr lang="da-DK" baseline="0" dirty="0" err="1" smtClean="0"/>
              <a:t>Nám</a:t>
            </a:r>
            <a:r>
              <a:rPr lang="da-DK" baseline="0" dirty="0" smtClean="0"/>
              <a:t> er </a:t>
            </a:r>
            <a:r>
              <a:rPr lang="da-DK" baseline="0" dirty="0" err="1" smtClean="0"/>
              <a:t>gjørd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námsætlan</a:t>
            </a:r>
            <a:r>
              <a:rPr lang="da-DK" baseline="0" dirty="0" smtClean="0"/>
              <a:t> og </a:t>
            </a:r>
            <a:r>
              <a:rPr lang="da-DK" baseline="0" dirty="0" err="1" smtClean="0"/>
              <a:t>læraravegleðing</a:t>
            </a:r>
            <a:r>
              <a:rPr lang="da-DK" baseline="0" dirty="0" smtClean="0"/>
              <a:t> til </a:t>
            </a:r>
            <a:r>
              <a:rPr lang="da-DK" baseline="0" dirty="0" err="1" smtClean="0"/>
              <a:t>kravda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undirvísingarevnið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ferðsla</a:t>
            </a:r>
            <a:r>
              <a:rPr lang="da-DK" baseline="0" dirty="0" smtClean="0"/>
              <a:t>.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Liggja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saman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við</a:t>
            </a:r>
            <a:r>
              <a:rPr lang="da-DK" baseline="0" dirty="0" smtClean="0"/>
              <a:t> </a:t>
            </a:r>
            <a:r>
              <a:rPr lang="da-DK" baseline="0" dirty="0" err="1" smtClean="0"/>
              <a:t>øðrum</a:t>
            </a:r>
            <a:r>
              <a:rPr lang="da-DK" baseline="0" dirty="0" smtClean="0"/>
              <a:t> </a:t>
            </a:r>
            <a:r>
              <a:rPr lang="da-DK" baseline="0" dirty="0" err="1" smtClean="0"/>
              <a:t>námsætlanum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hjá</a:t>
            </a:r>
            <a:r>
              <a:rPr lang="da-DK" baseline="0" dirty="0" smtClean="0"/>
              <a:t> MMR. 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Verandi</a:t>
            </a:r>
            <a:r>
              <a:rPr lang="da-DK" baseline="0" dirty="0" smtClean="0"/>
              <a:t> </a:t>
            </a:r>
            <a:r>
              <a:rPr lang="da-DK" baseline="0" dirty="0" err="1" smtClean="0"/>
              <a:t>námsætlan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fyri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heimstaðarlæru</a:t>
            </a:r>
            <a:r>
              <a:rPr lang="da-DK" baseline="0" dirty="0" smtClean="0"/>
              <a:t> er </a:t>
            </a:r>
            <a:r>
              <a:rPr lang="da-DK" baseline="0" dirty="0" err="1" smtClean="0"/>
              <a:t>alsamt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galdini</a:t>
            </a:r>
            <a:r>
              <a:rPr lang="da-DK" baseline="0" dirty="0" smtClean="0"/>
              <a:t>, men í </a:t>
            </a:r>
            <a:r>
              <a:rPr lang="da-DK" baseline="0" dirty="0" err="1" smtClean="0"/>
              <a:t>lærargvegleingini</a:t>
            </a:r>
            <a:r>
              <a:rPr lang="da-DK" baseline="0" dirty="0" smtClean="0"/>
              <a:t> er </a:t>
            </a:r>
            <a:r>
              <a:rPr lang="da-DK" baseline="0" dirty="0" err="1" smtClean="0"/>
              <a:t>uppskot</a:t>
            </a:r>
            <a:r>
              <a:rPr lang="da-DK" baseline="0" dirty="0" smtClean="0"/>
              <a:t> til </a:t>
            </a:r>
            <a:r>
              <a:rPr lang="da-DK" baseline="0" dirty="0" err="1" smtClean="0"/>
              <a:t>undirvísingina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framyvir</a:t>
            </a:r>
            <a:r>
              <a:rPr lang="da-DK" baseline="0" dirty="0" smtClean="0"/>
              <a:t>. 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Nú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sleppa</a:t>
            </a:r>
            <a:r>
              <a:rPr lang="da-DK" baseline="0" dirty="0" smtClean="0"/>
              <a:t> 4.-10. </a:t>
            </a:r>
            <a:r>
              <a:rPr lang="da-DK" baseline="0" dirty="0" err="1" smtClean="0"/>
              <a:t>flokkur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við</a:t>
            </a:r>
            <a:r>
              <a:rPr lang="da-DK" baseline="0" dirty="0" smtClean="0"/>
              <a:t> í </a:t>
            </a:r>
            <a:r>
              <a:rPr lang="da-DK" baseline="0" dirty="0" err="1" smtClean="0"/>
              <a:t>nýggju</a:t>
            </a:r>
            <a:r>
              <a:rPr lang="da-DK" baseline="0" dirty="0" smtClean="0"/>
              <a:t> </a:t>
            </a:r>
            <a:r>
              <a:rPr lang="da-DK" baseline="0" dirty="0" err="1" smtClean="0"/>
              <a:t>námsætlanunum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err="1" smtClean="0"/>
              <a:t>Skúlin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ráðleggur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undirvísingina</a:t>
            </a:r>
            <a:r>
              <a:rPr lang="da-DK" baseline="0" dirty="0" smtClean="0"/>
              <a:t> í </a:t>
            </a:r>
            <a:r>
              <a:rPr lang="da-DK" baseline="0" dirty="0" err="1" smtClean="0"/>
              <a:t>ferðslu</a:t>
            </a:r>
            <a:r>
              <a:rPr lang="da-DK" baseline="0" dirty="0" smtClean="0"/>
              <a:t> og ger av á </a:t>
            </a:r>
            <a:r>
              <a:rPr lang="da-DK" baseline="0" dirty="0" err="1" smtClean="0"/>
              <a:t>hvørjum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floksstigi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undirvíst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verður</a:t>
            </a:r>
            <a:r>
              <a:rPr lang="da-DK" baseline="0" dirty="0" smtClean="0"/>
              <a:t>. 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Námsætlanin</a:t>
            </a:r>
            <a:r>
              <a:rPr lang="da-DK" baseline="0" dirty="0" smtClean="0"/>
              <a:t> visa </a:t>
            </a:r>
            <a:r>
              <a:rPr lang="da-DK" baseline="0" dirty="0" err="1" smtClean="0"/>
              <a:t>m.a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Endamálið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førleikamál</a:t>
            </a:r>
            <a:r>
              <a:rPr lang="da-DK" baseline="0" dirty="0" smtClean="0"/>
              <a:t> og </a:t>
            </a:r>
            <a:r>
              <a:rPr lang="da-DK" baseline="0" dirty="0" err="1" smtClean="0"/>
              <a:t>ávegismál</a:t>
            </a:r>
            <a:r>
              <a:rPr lang="da-DK" baseline="0" dirty="0" smtClean="0"/>
              <a:t>.</a:t>
            </a:r>
          </a:p>
          <a:p>
            <a:r>
              <a:rPr lang="da-DK" baseline="0" dirty="0" smtClean="0"/>
              <a:t> </a:t>
            </a:r>
          </a:p>
          <a:p>
            <a:r>
              <a:rPr lang="da-DK" baseline="0" dirty="0" smtClean="0"/>
              <a:t>Í </a:t>
            </a:r>
            <a:r>
              <a:rPr lang="da-DK" baseline="0" dirty="0" err="1" smtClean="0"/>
              <a:t>læraravegleiðingini</a:t>
            </a:r>
            <a:r>
              <a:rPr lang="da-DK" baseline="0" dirty="0" smtClean="0"/>
              <a:t> er </a:t>
            </a:r>
            <a:r>
              <a:rPr lang="da-DK" baseline="0" dirty="0" err="1" smtClean="0"/>
              <a:t>tilmæli</a:t>
            </a:r>
            <a:r>
              <a:rPr lang="da-DK" baseline="0" dirty="0" smtClean="0"/>
              <a:t> til, </a:t>
            </a:r>
            <a:r>
              <a:rPr lang="da-DK" baseline="0" dirty="0" err="1" smtClean="0"/>
              <a:t>hvussu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undirvísingin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verður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skipað</a:t>
            </a:r>
            <a:r>
              <a:rPr lang="da-DK" baseline="0" dirty="0" smtClean="0"/>
              <a:t>.</a:t>
            </a:r>
          </a:p>
          <a:p>
            <a:r>
              <a:rPr lang="da-DK" baseline="0" dirty="0" smtClean="0"/>
              <a:t>1.-3.flokk </a:t>
            </a:r>
            <a:r>
              <a:rPr lang="da-DK" baseline="0" dirty="0" err="1" smtClean="0"/>
              <a:t>heimstaðarlæra</a:t>
            </a:r>
            <a:r>
              <a:rPr lang="da-DK" baseline="0" dirty="0" smtClean="0"/>
              <a:t>.</a:t>
            </a:r>
          </a:p>
          <a:p>
            <a:r>
              <a:rPr lang="da-DK" baseline="0" dirty="0" smtClean="0"/>
              <a:t>4.6. </a:t>
            </a:r>
            <a:r>
              <a:rPr lang="da-DK" baseline="0" dirty="0" err="1" smtClean="0"/>
              <a:t>flokk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føroyskt</a:t>
            </a:r>
            <a:r>
              <a:rPr lang="da-DK" baseline="0" dirty="0" smtClean="0"/>
              <a:t> (</a:t>
            </a:r>
            <a:r>
              <a:rPr lang="da-DK" baseline="0" dirty="0" err="1" smtClean="0"/>
              <a:t>tilfarið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stuðlar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undir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førleikamálaini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fyri</a:t>
            </a:r>
            <a:r>
              <a:rPr lang="da-DK" baseline="0" dirty="0" smtClean="0"/>
              <a:t> FØ, </a:t>
            </a:r>
            <a:r>
              <a:rPr lang="da-DK" baseline="0" dirty="0" err="1" smtClean="0"/>
              <a:t>umframt</a:t>
            </a:r>
            <a:r>
              <a:rPr lang="da-DK" baseline="0" dirty="0" smtClean="0"/>
              <a:t> at </a:t>
            </a:r>
            <a:r>
              <a:rPr lang="da-DK" baseline="0" dirty="0" err="1" smtClean="0"/>
              <a:t>atlit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verða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tikin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fyri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tvørfakligari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undirvísing</a:t>
            </a:r>
            <a:r>
              <a:rPr lang="da-DK" baseline="0" dirty="0" smtClean="0"/>
              <a:t> í </a:t>
            </a:r>
            <a:r>
              <a:rPr lang="da-DK" baseline="0" dirty="0" err="1" smtClean="0"/>
              <a:t>lærugreinini</a:t>
            </a:r>
            <a:r>
              <a:rPr lang="da-DK" baseline="0" dirty="0" smtClean="0"/>
              <a:t>)</a:t>
            </a:r>
          </a:p>
          <a:p>
            <a:r>
              <a:rPr lang="da-DK" baseline="0" dirty="0" smtClean="0"/>
              <a:t>7.-10. </a:t>
            </a:r>
            <a:r>
              <a:rPr lang="da-DK" baseline="0" dirty="0" err="1" smtClean="0"/>
              <a:t>føroyskt</a:t>
            </a:r>
            <a:r>
              <a:rPr lang="da-DK" baseline="0" dirty="0" smtClean="0"/>
              <a:t> og </a:t>
            </a:r>
            <a:r>
              <a:rPr lang="da-DK" baseline="0" dirty="0" err="1" smtClean="0"/>
              <a:t>danskt</a:t>
            </a:r>
            <a:r>
              <a:rPr lang="da-DK" baseline="0" dirty="0" smtClean="0"/>
              <a:t> </a:t>
            </a:r>
          </a:p>
          <a:p>
            <a:r>
              <a:rPr lang="da-DK" baseline="0" dirty="0" err="1" smtClean="0"/>
              <a:t>Eisini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sæst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mett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tíðarnýtsla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fyri</a:t>
            </a:r>
            <a:r>
              <a:rPr lang="da-DK" baseline="0" dirty="0" smtClean="0"/>
              <a:t> alt </a:t>
            </a:r>
            <a:r>
              <a:rPr lang="da-DK" baseline="0" dirty="0" err="1" smtClean="0"/>
              <a:t>tilfarið</a:t>
            </a:r>
            <a:r>
              <a:rPr lang="da-DK" baseline="0" dirty="0" smtClean="0"/>
              <a:t>. </a:t>
            </a:r>
          </a:p>
          <a:p>
            <a:endParaRPr lang="da-DK" baseline="0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F50D-1AAB-514A-9540-A48A0A608290}" type="slidenum">
              <a:rPr lang="da-DK" smtClean="0"/>
              <a:pPr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5183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Tal</a:t>
            </a:r>
            <a:r>
              <a:rPr lang="da-DK" baseline="0" dirty="0" smtClean="0"/>
              <a:t> á </a:t>
            </a:r>
            <a:r>
              <a:rPr lang="da-DK" baseline="0" dirty="0" err="1" smtClean="0"/>
              <a:t>ferðsluóhappum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við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fólkaskaða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frá</a:t>
            </a:r>
            <a:r>
              <a:rPr lang="da-DK" baseline="0" dirty="0" smtClean="0"/>
              <a:t> 2012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Reyða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linjan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vísir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málið</a:t>
            </a:r>
            <a:r>
              <a:rPr lang="da-DK" baseline="0" dirty="0" smtClean="0"/>
              <a:t> í </a:t>
            </a:r>
            <a:r>
              <a:rPr lang="da-DK" baseline="0" dirty="0" err="1" smtClean="0"/>
              <a:t>ferðslutrygdarætlanini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err="1" smtClean="0"/>
              <a:t>Hvat</a:t>
            </a:r>
            <a:r>
              <a:rPr lang="da-DK" dirty="0" smtClean="0"/>
              <a:t> </a:t>
            </a:r>
            <a:r>
              <a:rPr lang="da-DK" dirty="0" err="1" smtClean="0"/>
              <a:t>halda</a:t>
            </a:r>
            <a:r>
              <a:rPr lang="da-DK" dirty="0" smtClean="0"/>
              <a:t> tit?</a:t>
            </a:r>
          </a:p>
          <a:p>
            <a:endParaRPr lang="da-DK" dirty="0" smtClean="0"/>
          </a:p>
          <a:p>
            <a:r>
              <a:rPr lang="da-DK" dirty="0" err="1" smtClean="0"/>
              <a:t>Má</a:t>
            </a:r>
            <a:r>
              <a:rPr lang="da-DK" dirty="0" smtClean="0"/>
              <a:t> </a:t>
            </a:r>
            <a:r>
              <a:rPr lang="da-DK" dirty="0" err="1" smtClean="0"/>
              <a:t>eitt</a:t>
            </a:r>
            <a:r>
              <a:rPr lang="da-DK" dirty="0" smtClean="0"/>
              <a:t> </a:t>
            </a:r>
            <a:r>
              <a:rPr lang="da-DK" dirty="0" err="1" smtClean="0"/>
              <a:t>samfelag</a:t>
            </a:r>
            <a:r>
              <a:rPr lang="da-DK" dirty="0" smtClean="0"/>
              <a:t> </a:t>
            </a:r>
            <a:r>
              <a:rPr lang="da-DK" dirty="0" err="1" smtClean="0"/>
              <a:t>lata</a:t>
            </a:r>
            <a:r>
              <a:rPr lang="da-DK" dirty="0" smtClean="0"/>
              <a:t> sær </a:t>
            </a:r>
            <a:r>
              <a:rPr lang="da-DK" dirty="0" err="1" smtClean="0"/>
              <a:t>lynda</a:t>
            </a:r>
            <a:r>
              <a:rPr lang="da-DK" dirty="0" smtClean="0"/>
              <a:t>, at </a:t>
            </a:r>
            <a:r>
              <a:rPr lang="da-DK" dirty="0" err="1" smtClean="0"/>
              <a:t>summi</a:t>
            </a:r>
            <a:r>
              <a:rPr lang="da-DK" dirty="0" smtClean="0"/>
              <a:t> </a:t>
            </a:r>
            <a:r>
              <a:rPr lang="da-DK" dirty="0" err="1" smtClean="0"/>
              <a:t>doyggja</a:t>
            </a:r>
            <a:r>
              <a:rPr lang="da-DK" dirty="0" smtClean="0"/>
              <a:t> í </a:t>
            </a:r>
            <a:r>
              <a:rPr lang="da-DK" dirty="0" err="1" smtClean="0"/>
              <a:t>ferðsluni</a:t>
            </a:r>
            <a:r>
              <a:rPr lang="da-DK" dirty="0" smtClean="0"/>
              <a:t>? </a:t>
            </a:r>
            <a:r>
              <a:rPr lang="da-DK" dirty="0" err="1" smtClean="0"/>
              <a:t>Hvussu</a:t>
            </a:r>
            <a:r>
              <a:rPr lang="da-DK" dirty="0" smtClean="0"/>
              <a:t> </a:t>
            </a:r>
            <a:r>
              <a:rPr lang="da-DK" dirty="0" err="1" smtClean="0"/>
              <a:t>nógv</a:t>
            </a:r>
            <a:r>
              <a:rPr lang="da-DK" dirty="0" smtClean="0"/>
              <a:t> ’</a:t>
            </a:r>
            <a:r>
              <a:rPr lang="da-DK" dirty="0" err="1" smtClean="0"/>
              <a:t>kunnu</a:t>
            </a:r>
            <a:r>
              <a:rPr lang="da-DK" dirty="0" smtClean="0"/>
              <a:t>’ </a:t>
            </a:r>
            <a:r>
              <a:rPr lang="da-DK" dirty="0" err="1" smtClean="0"/>
              <a:t>doyggja</a:t>
            </a:r>
            <a:r>
              <a:rPr lang="da-DK" dirty="0" smtClean="0"/>
              <a:t>?</a:t>
            </a:r>
          </a:p>
          <a:p>
            <a:endParaRPr lang="da-DK" dirty="0" smtClean="0"/>
          </a:p>
          <a:p>
            <a:r>
              <a:rPr lang="da-DK" dirty="0" smtClean="0"/>
              <a:t>Men </a:t>
            </a:r>
            <a:r>
              <a:rPr lang="da-DK" dirty="0" err="1" smtClean="0"/>
              <a:t>tað</a:t>
            </a:r>
            <a:r>
              <a:rPr lang="da-DK" dirty="0" smtClean="0"/>
              <a:t> </a:t>
            </a:r>
            <a:r>
              <a:rPr lang="da-DK" dirty="0" err="1" smtClean="0"/>
              <a:t>gongur</a:t>
            </a:r>
            <a:r>
              <a:rPr lang="da-DK" dirty="0" smtClean="0"/>
              <a:t> </a:t>
            </a:r>
            <a:r>
              <a:rPr lang="da-DK" dirty="0" err="1" smtClean="0"/>
              <a:t>rætta</a:t>
            </a:r>
            <a:r>
              <a:rPr lang="da-DK" dirty="0" smtClean="0"/>
              <a:t> </a:t>
            </a:r>
            <a:r>
              <a:rPr lang="da-DK" dirty="0" err="1" smtClean="0"/>
              <a:t>vegin</a:t>
            </a:r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F50D-1AAB-514A-9540-A48A0A608290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5828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Deyð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seinastu</a:t>
            </a:r>
            <a:r>
              <a:rPr lang="da-DK" baseline="0" dirty="0" smtClean="0"/>
              <a:t> 20 </a:t>
            </a:r>
            <a:r>
              <a:rPr lang="da-DK" baseline="0" dirty="0" err="1" smtClean="0"/>
              <a:t>árini</a:t>
            </a:r>
            <a:r>
              <a:rPr lang="da-DK" baseline="0" dirty="0" smtClean="0"/>
              <a:t>.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Týðiligt</a:t>
            </a:r>
            <a:r>
              <a:rPr lang="da-DK" baseline="0" dirty="0" smtClean="0"/>
              <a:t>, at 15-24 </a:t>
            </a:r>
            <a:r>
              <a:rPr lang="da-DK" baseline="0" dirty="0" err="1" smtClean="0"/>
              <a:t>ára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gomul</a:t>
            </a:r>
            <a:r>
              <a:rPr lang="da-DK" baseline="0" dirty="0" smtClean="0"/>
              <a:t> í </a:t>
            </a:r>
            <a:r>
              <a:rPr lang="da-DK" baseline="0" dirty="0" err="1" smtClean="0"/>
              <a:t>nógv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størstan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mun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doyggja</a:t>
            </a:r>
            <a:r>
              <a:rPr lang="da-DK" baseline="0" dirty="0" smtClean="0"/>
              <a:t> í </a:t>
            </a:r>
            <a:r>
              <a:rPr lang="da-DK" baseline="0" dirty="0" err="1" smtClean="0"/>
              <a:t>ferðsluni</a:t>
            </a:r>
            <a:r>
              <a:rPr lang="da-DK" baseline="0" dirty="0" smtClean="0"/>
              <a:t>.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Tey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eru</a:t>
            </a:r>
            <a:r>
              <a:rPr lang="da-DK" baseline="0" dirty="0" smtClean="0"/>
              <a:t> 15-16, </a:t>
            </a:r>
            <a:r>
              <a:rPr lang="da-DK" baseline="0" dirty="0" err="1" smtClean="0"/>
              <a:t>tá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fara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úr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fólkaskúlanum</a:t>
            </a:r>
            <a:r>
              <a:rPr lang="da-DK" baseline="0" dirty="0" smtClean="0"/>
              <a:t>, og </a:t>
            </a:r>
            <a:r>
              <a:rPr lang="da-DK" baseline="0" dirty="0" err="1" smtClean="0"/>
              <a:t>tað</a:t>
            </a:r>
            <a:r>
              <a:rPr lang="da-DK" baseline="0" dirty="0" smtClean="0"/>
              <a:t> er her, </a:t>
            </a:r>
            <a:r>
              <a:rPr lang="da-DK" baseline="0" dirty="0" err="1" smtClean="0"/>
              <a:t>tey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standa</a:t>
            </a:r>
            <a:r>
              <a:rPr lang="da-DK" baseline="0" dirty="0" smtClean="0"/>
              <a:t> á </a:t>
            </a:r>
            <a:r>
              <a:rPr lang="da-DK" baseline="0" dirty="0" err="1" smtClean="0"/>
              <a:t>framman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fyri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einum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tíðarskeiði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err="1" smtClean="0"/>
              <a:t>Kynsbýti</a:t>
            </a:r>
            <a:r>
              <a:rPr lang="da-DK" baseline="0" dirty="0" smtClean="0"/>
              <a:t>: av </a:t>
            </a:r>
            <a:r>
              <a:rPr lang="da-DK" baseline="0" dirty="0" err="1" smtClean="0"/>
              <a:t>teimum</a:t>
            </a:r>
            <a:r>
              <a:rPr lang="da-DK" baseline="0" dirty="0" smtClean="0"/>
              <a:t> 76 </a:t>
            </a:r>
            <a:r>
              <a:rPr lang="da-DK" baseline="0" dirty="0" err="1" smtClean="0"/>
              <a:t>deyðu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eru</a:t>
            </a:r>
            <a:r>
              <a:rPr lang="da-DK" baseline="0" dirty="0" smtClean="0"/>
              <a:t> 51 </a:t>
            </a:r>
            <a:r>
              <a:rPr lang="da-DK" baseline="0" dirty="0" err="1" smtClean="0"/>
              <a:t>menn</a:t>
            </a:r>
            <a:r>
              <a:rPr lang="da-DK" baseline="0" dirty="0" smtClean="0"/>
              <a:t> og 25 </a:t>
            </a:r>
            <a:r>
              <a:rPr lang="da-DK" baseline="0" dirty="0" err="1" smtClean="0"/>
              <a:t>kvinnur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tvs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umleið</a:t>
            </a:r>
            <a:r>
              <a:rPr lang="da-DK" baseline="0" dirty="0" smtClean="0"/>
              <a:t> 2/3 </a:t>
            </a:r>
            <a:r>
              <a:rPr lang="da-DK" baseline="0" dirty="0" err="1" smtClean="0"/>
              <a:t>kallkyn</a:t>
            </a:r>
            <a:r>
              <a:rPr lang="da-DK" baseline="0" dirty="0" smtClean="0"/>
              <a:t> og 1/3 </a:t>
            </a:r>
            <a:r>
              <a:rPr lang="da-DK" baseline="0" dirty="0" err="1" smtClean="0"/>
              <a:t>hví</a:t>
            </a:r>
            <a:r>
              <a:rPr lang="da-DK" baseline="0" dirty="0" smtClean="0"/>
              <a:t> man </a:t>
            </a:r>
            <a:r>
              <a:rPr lang="da-DK" baseline="0" dirty="0" err="1" smtClean="0"/>
              <a:t>tað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vera</a:t>
            </a:r>
            <a:r>
              <a:rPr lang="da-DK" baseline="0" dirty="0" smtClean="0"/>
              <a:t>?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F50D-1AAB-514A-9540-A48A0A608290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4221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Menniskjað</a:t>
            </a:r>
            <a:r>
              <a:rPr lang="da-DK" dirty="0" smtClean="0"/>
              <a:t> (</a:t>
            </a:r>
            <a:r>
              <a:rPr lang="da-DK" dirty="0" err="1" smtClean="0"/>
              <a:t>Trafikanturin</a:t>
            </a:r>
            <a:r>
              <a:rPr lang="da-DK" dirty="0" smtClean="0"/>
              <a:t>) – </a:t>
            </a:r>
            <a:r>
              <a:rPr lang="da-DK" dirty="0" err="1" smtClean="0"/>
              <a:t>akfarið</a:t>
            </a:r>
            <a:r>
              <a:rPr lang="da-DK" baseline="0" dirty="0" smtClean="0"/>
              <a:t> – </a:t>
            </a:r>
            <a:r>
              <a:rPr lang="da-DK" baseline="0" dirty="0" err="1" smtClean="0"/>
              <a:t>vegaumhvørvið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err="1" smtClean="0"/>
              <a:t>Tað</a:t>
            </a:r>
            <a:r>
              <a:rPr lang="da-DK" baseline="0" dirty="0" smtClean="0"/>
              <a:t> er </a:t>
            </a:r>
            <a:r>
              <a:rPr lang="da-DK" baseline="0" dirty="0" err="1" smtClean="0"/>
              <a:t>tá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menniskju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taka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skeivar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avgerðir</a:t>
            </a:r>
            <a:r>
              <a:rPr lang="da-DK" baseline="0" dirty="0" smtClean="0"/>
              <a:t>, at </a:t>
            </a:r>
            <a:r>
              <a:rPr lang="da-DK" baseline="0" dirty="0" err="1" smtClean="0"/>
              <a:t>ferðsluvanlukkur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henda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Tilvitað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ella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ótilvitað</a:t>
            </a:r>
            <a:r>
              <a:rPr lang="da-DK" baseline="0" smtClean="0"/>
              <a:t>.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Hygg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eftir</a:t>
            </a:r>
            <a:r>
              <a:rPr lang="da-DK" baseline="0" dirty="0" smtClean="0"/>
              <a:t> %</a:t>
            </a:r>
            <a:r>
              <a:rPr lang="da-DK" baseline="0" dirty="0" err="1" smtClean="0"/>
              <a:t>-satsunum</a:t>
            </a:r>
            <a:r>
              <a:rPr lang="da-DK" baseline="0" dirty="0" smtClean="0"/>
              <a:t>!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Eru</a:t>
            </a:r>
            <a:r>
              <a:rPr lang="da-DK" baseline="0" dirty="0" smtClean="0"/>
              <a:t> tit </a:t>
            </a:r>
            <a:r>
              <a:rPr lang="da-DK" baseline="0" dirty="0" err="1" smtClean="0"/>
              <a:t>bilsin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um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hetta</a:t>
            </a:r>
            <a:r>
              <a:rPr lang="da-DK" baseline="0" dirty="0" smtClean="0"/>
              <a:t>?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Hendan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sannroyndin</a:t>
            </a:r>
            <a:r>
              <a:rPr lang="da-DK" baseline="0" dirty="0" smtClean="0"/>
              <a:t> er </a:t>
            </a:r>
            <a:r>
              <a:rPr lang="da-DK" baseline="0" dirty="0" err="1" smtClean="0"/>
              <a:t>orsøkin</a:t>
            </a:r>
            <a:r>
              <a:rPr lang="da-DK" baseline="0" dirty="0" smtClean="0"/>
              <a:t> til at RFF </a:t>
            </a:r>
            <a:r>
              <a:rPr lang="da-DK" baseline="0" dirty="0" err="1" smtClean="0"/>
              <a:t>varð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stovnað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Hini</a:t>
            </a:r>
            <a:r>
              <a:rPr lang="da-DK" baseline="0" dirty="0" smtClean="0"/>
              <a:t> </a:t>
            </a:r>
            <a:r>
              <a:rPr lang="da-DK" baseline="0" dirty="0" err="1" smtClean="0"/>
              <a:t>norðurlondini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høvdu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tá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fingið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ferðslutrygdarráð</a:t>
            </a:r>
            <a:r>
              <a:rPr lang="da-DK" baseline="0" dirty="0" smtClean="0"/>
              <a:t>.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F50D-1AAB-514A-9540-A48A0A608290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7647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F50D-1AAB-514A-9540-A48A0A608290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1471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Eitt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samfelag</a:t>
            </a:r>
            <a:r>
              <a:rPr lang="da-DK" baseline="0" dirty="0" smtClean="0"/>
              <a:t> skal </a:t>
            </a:r>
            <a:r>
              <a:rPr lang="da-DK" baseline="0" dirty="0" err="1" smtClean="0"/>
              <a:t>leggja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eftir</a:t>
            </a:r>
            <a:r>
              <a:rPr lang="da-DK" dirty="0" smtClean="0"/>
              <a:t> at </a:t>
            </a:r>
            <a:r>
              <a:rPr lang="da-DK" dirty="0" err="1" smtClean="0"/>
              <a:t>ávirka</a:t>
            </a:r>
            <a:r>
              <a:rPr lang="da-DK" dirty="0" smtClean="0"/>
              <a:t> </a:t>
            </a:r>
            <a:r>
              <a:rPr lang="da-DK" dirty="0" err="1" smtClean="0"/>
              <a:t>frá</a:t>
            </a:r>
            <a:r>
              <a:rPr lang="da-DK" dirty="0" smtClean="0"/>
              <a:t> </a:t>
            </a:r>
            <a:r>
              <a:rPr lang="da-DK" dirty="0" err="1" smtClean="0"/>
              <a:t>fleiri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síðum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F50D-1AAB-514A-9540-A48A0A608290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1762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Uppgávan</a:t>
            </a:r>
            <a:r>
              <a:rPr lang="da-DK" dirty="0" smtClean="0"/>
              <a:t> </a:t>
            </a:r>
            <a:r>
              <a:rPr lang="da-DK" dirty="0" err="1" smtClean="0"/>
              <a:t>við</a:t>
            </a:r>
            <a:r>
              <a:rPr lang="da-DK" dirty="0" smtClean="0"/>
              <a:t> at </a:t>
            </a:r>
            <a:r>
              <a:rPr lang="da-DK" dirty="0" err="1" smtClean="0"/>
              <a:t>framleiða</a:t>
            </a:r>
            <a:r>
              <a:rPr lang="da-DK" dirty="0" smtClean="0"/>
              <a:t> </a:t>
            </a:r>
            <a:r>
              <a:rPr lang="da-DK" dirty="0" err="1" smtClean="0"/>
              <a:t>undirvísingartilfar</a:t>
            </a:r>
            <a:r>
              <a:rPr lang="da-DK" dirty="0" smtClean="0"/>
              <a:t> til </a:t>
            </a:r>
            <a:r>
              <a:rPr lang="da-DK" dirty="0" err="1" smtClean="0"/>
              <a:t>fólkaskúlan</a:t>
            </a:r>
            <a:r>
              <a:rPr lang="da-DK" dirty="0" smtClean="0"/>
              <a:t> </a:t>
            </a:r>
            <a:r>
              <a:rPr lang="da-DK" dirty="0" err="1" smtClean="0"/>
              <a:t>ligið</a:t>
            </a:r>
            <a:r>
              <a:rPr lang="da-DK" dirty="0" smtClean="0"/>
              <a:t> á </a:t>
            </a:r>
            <a:r>
              <a:rPr lang="da-DK" dirty="0" err="1" smtClean="0"/>
              <a:t>láni</a:t>
            </a:r>
            <a:r>
              <a:rPr lang="da-DK" dirty="0" smtClean="0"/>
              <a:t> í </a:t>
            </a:r>
            <a:r>
              <a:rPr lang="da-DK" dirty="0" err="1" smtClean="0"/>
              <a:t>nøkur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ár</a:t>
            </a:r>
            <a:r>
              <a:rPr lang="da-DK" baseline="0" dirty="0" smtClean="0"/>
              <a:t>. </a:t>
            </a:r>
          </a:p>
          <a:p>
            <a:endParaRPr lang="da-DK" baseline="0" dirty="0" smtClean="0"/>
          </a:p>
          <a:p>
            <a:r>
              <a:rPr lang="da-DK" dirty="0" err="1" smtClean="0"/>
              <a:t>Hoyrir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við</a:t>
            </a:r>
            <a:r>
              <a:rPr lang="da-DK" baseline="0" dirty="0" smtClean="0"/>
              <a:t> til </a:t>
            </a:r>
            <a:r>
              <a:rPr lang="da-DK" baseline="0" dirty="0" err="1" smtClean="0"/>
              <a:t>søguna</a:t>
            </a:r>
            <a:r>
              <a:rPr lang="da-DK" baseline="0" dirty="0" smtClean="0"/>
              <a:t>, at </a:t>
            </a:r>
            <a:r>
              <a:rPr lang="da-DK" baseline="0" dirty="0" err="1" smtClean="0"/>
              <a:t>tað</a:t>
            </a:r>
            <a:r>
              <a:rPr lang="da-DK" baseline="0" dirty="0" smtClean="0"/>
              <a:t> var í </a:t>
            </a:r>
            <a:r>
              <a:rPr lang="da-DK" baseline="0" dirty="0" err="1" smtClean="0"/>
              <a:t>samstarvi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okkara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við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Tryggingarfelagið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Føroyar</a:t>
            </a:r>
            <a:r>
              <a:rPr lang="da-DK" baseline="0" dirty="0" smtClean="0"/>
              <a:t>, at </a:t>
            </a:r>
            <a:r>
              <a:rPr lang="da-DK" baseline="0" dirty="0" err="1" smtClean="0"/>
              <a:t>hetta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gjørdist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møguligt</a:t>
            </a:r>
            <a:r>
              <a:rPr lang="da-DK" baseline="0" dirty="0" smtClean="0"/>
              <a:t> at </a:t>
            </a:r>
            <a:r>
              <a:rPr lang="da-DK" baseline="0" dirty="0" err="1" smtClean="0"/>
              <a:t>framleiða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talgilda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unidrvísingartilfairð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Guðgun</a:t>
            </a:r>
            <a:r>
              <a:rPr lang="da-DK" baseline="0" dirty="0" smtClean="0"/>
              <a:t> og </a:t>
            </a:r>
            <a:r>
              <a:rPr lang="da-DK" baseline="0" dirty="0" err="1" smtClean="0"/>
              <a:t>Guðrun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sniðgóvu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endruskinsvestar</a:t>
            </a:r>
            <a:r>
              <a:rPr lang="da-DK" baseline="0" dirty="0" smtClean="0"/>
              <a:t> til ung. </a:t>
            </a:r>
            <a:r>
              <a:rPr lang="da-DK" baseline="0" dirty="0" err="1" smtClean="0"/>
              <a:t>Inntøkurnar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vórðu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frá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byrjan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oyramerktar</a:t>
            </a:r>
            <a:r>
              <a:rPr lang="da-DK" baseline="0" dirty="0" smtClean="0"/>
              <a:t> til </a:t>
            </a:r>
            <a:r>
              <a:rPr lang="da-DK" baseline="0" dirty="0" err="1" smtClean="0"/>
              <a:t>framleiðslu</a:t>
            </a:r>
            <a:r>
              <a:rPr lang="da-DK" baseline="0" dirty="0" smtClean="0"/>
              <a:t> av </a:t>
            </a:r>
            <a:r>
              <a:rPr lang="da-DK" baseline="0" dirty="0" err="1" smtClean="0"/>
              <a:t>undirvísingartilfari</a:t>
            </a:r>
            <a:r>
              <a:rPr lang="da-DK" baseline="0" dirty="0" smtClean="0"/>
              <a:t> til </a:t>
            </a:r>
            <a:r>
              <a:rPr lang="da-DK" baseline="0" dirty="0" err="1" smtClean="0"/>
              <a:t>føroyska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fólkaskúlan</a:t>
            </a:r>
            <a:r>
              <a:rPr lang="da-DK" baseline="0" dirty="0" smtClean="0"/>
              <a:t>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F50D-1AAB-514A-9540-A48A0A608290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316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o-FO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75B9-F96B-464F-8475-A3C3473B31A3}" type="datetimeFigureOut">
              <a:rPr lang="da-DK" smtClean="0"/>
              <a:pPr/>
              <a:t>26-10-2015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CC8A-3B2B-5B47-9D80-141E290483D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75B9-F96B-464F-8475-A3C3473B31A3}" type="datetimeFigureOut">
              <a:rPr lang="da-DK" smtClean="0"/>
              <a:pPr/>
              <a:t>26-10-2015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CC8A-3B2B-5B47-9D80-141E290483D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75B9-F96B-464F-8475-A3C3473B31A3}" type="datetimeFigureOut">
              <a:rPr lang="da-DK" smtClean="0"/>
              <a:pPr/>
              <a:t>26-10-2015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CC8A-3B2B-5B47-9D80-141E290483D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75B9-F96B-464F-8475-A3C3473B31A3}" type="datetimeFigureOut">
              <a:rPr lang="da-DK" smtClean="0"/>
              <a:pPr/>
              <a:t>26-10-2015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CC8A-3B2B-5B47-9D80-141E290483D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75B9-F96B-464F-8475-A3C3473B31A3}" type="datetimeFigureOut">
              <a:rPr lang="da-DK" smtClean="0"/>
              <a:pPr/>
              <a:t>26-10-2015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CC8A-3B2B-5B47-9D80-141E290483D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75B9-F96B-464F-8475-A3C3473B31A3}" type="datetimeFigureOut">
              <a:rPr lang="da-DK" smtClean="0"/>
              <a:pPr/>
              <a:t>26-10-2015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CC8A-3B2B-5B47-9D80-141E290483D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75B9-F96B-464F-8475-A3C3473B31A3}" type="datetimeFigureOut">
              <a:rPr lang="da-DK" smtClean="0"/>
              <a:pPr/>
              <a:t>26-10-2015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CC8A-3B2B-5B47-9D80-141E290483D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75B9-F96B-464F-8475-A3C3473B31A3}" type="datetimeFigureOut">
              <a:rPr lang="da-DK" smtClean="0"/>
              <a:pPr/>
              <a:t>26-10-2015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CC8A-3B2B-5B47-9D80-141E290483D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75B9-F96B-464F-8475-A3C3473B31A3}" type="datetimeFigureOut">
              <a:rPr lang="da-DK" smtClean="0"/>
              <a:pPr/>
              <a:t>26-10-2015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CC8A-3B2B-5B47-9D80-141E290483D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75B9-F96B-464F-8475-A3C3473B31A3}" type="datetimeFigureOut">
              <a:rPr lang="da-DK" smtClean="0"/>
              <a:pPr/>
              <a:t>26-10-2015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CC8A-3B2B-5B47-9D80-141E290483D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75B9-F96B-464F-8475-A3C3473B31A3}" type="datetimeFigureOut">
              <a:rPr lang="da-DK" smtClean="0"/>
              <a:pPr/>
              <a:t>26-10-2015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CC8A-3B2B-5B47-9D80-141E290483D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775B9-F96B-464F-8475-A3C3473B31A3}" type="datetimeFigureOut">
              <a:rPr lang="da-DK" smtClean="0"/>
              <a:pPr/>
              <a:t>26-10-2015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2CC8A-3B2B-5B47-9D80-141E290483D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d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5896" y="4756848"/>
            <a:ext cx="7744210" cy="1047449"/>
          </a:xfrm>
        </p:spPr>
        <p:txBody>
          <a:bodyPr anchor="t">
            <a:normAutofit fontScale="90000"/>
          </a:bodyPr>
          <a:lstStyle/>
          <a:p>
            <a:pPr algn="l"/>
            <a:r>
              <a:rPr lang="da-DK" sz="2667" b="1" dirty="0" err="1" smtClean="0">
                <a:solidFill>
                  <a:schemeClr val="tx2">
                    <a:lumMod val="75000"/>
                  </a:schemeClr>
                </a:solidFill>
              </a:rPr>
              <a:t>Ferðsluundirvísing</a:t>
            </a:r>
            <a:r>
              <a:rPr lang="da-DK" sz="2667" b="1" dirty="0" smtClean="0">
                <a:solidFill>
                  <a:schemeClr val="tx2">
                    <a:lumMod val="75000"/>
                  </a:schemeClr>
                </a:solidFill>
              </a:rPr>
              <a:t> í </a:t>
            </a:r>
            <a:r>
              <a:rPr lang="da-DK" sz="2667" b="1" dirty="0" err="1" smtClean="0">
                <a:solidFill>
                  <a:schemeClr val="tx2">
                    <a:lumMod val="75000"/>
                  </a:schemeClr>
                </a:solidFill>
              </a:rPr>
              <a:t>skúlum</a:t>
            </a:r>
            <a:r>
              <a:rPr lang="da-DK" sz="2667" b="1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da-DK" sz="2667" b="1" dirty="0" err="1" smtClean="0">
                <a:solidFill>
                  <a:schemeClr val="tx2">
                    <a:lumMod val="75000"/>
                  </a:schemeClr>
                </a:solidFill>
              </a:rPr>
              <a:t>hví</a:t>
            </a:r>
            <a:r>
              <a:rPr lang="da-DK" sz="2667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da-DK" sz="2667" b="1" dirty="0" err="1" smtClean="0">
                <a:solidFill>
                  <a:schemeClr val="tx2">
                    <a:lumMod val="75000"/>
                  </a:schemeClr>
                </a:solidFill>
              </a:rPr>
              <a:t>hvat</a:t>
            </a:r>
            <a:r>
              <a:rPr lang="da-DK" sz="2667" b="1" dirty="0" smtClean="0">
                <a:solidFill>
                  <a:schemeClr val="tx2">
                    <a:lumMod val="75000"/>
                  </a:schemeClr>
                </a:solidFill>
              </a:rPr>
              <a:t> og </a:t>
            </a:r>
            <a:r>
              <a:rPr lang="da-DK" sz="2667" b="1" dirty="0" err="1" smtClean="0">
                <a:solidFill>
                  <a:schemeClr val="tx2">
                    <a:lumMod val="75000"/>
                  </a:schemeClr>
                </a:solidFill>
              </a:rPr>
              <a:t>hvør</a:t>
            </a:r>
            <a:r>
              <a:rPr lang="da-DK" sz="2667" b="1" dirty="0" smtClean="0">
                <a:solidFill>
                  <a:schemeClr val="tx2">
                    <a:lumMod val="75000"/>
                  </a:schemeClr>
                </a:solidFill>
              </a:rPr>
              <a:t>? </a:t>
            </a:r>
            <a:br>
              <a:rPr lang="da-DK" sz="2667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a-DK" sz="2000" b="1" dirty="0" err="1" smtClean="0">
                <a:solidFill>
                  <a:schemeClr val="tx2">
                    <a:lumMod val="75000"/>
                  </a:schemeClr>
                </a:solidFill>
              </a:rPr>
              <a:t>Skeið</a:t>
            </a:r>
            <a:r>
              <a:rPr lang="da-DK" sz="2000" b="1" dirty="0" smtClean="0">
                <a:solidFill>
                  <a:schemeClr val="tx2">
                    <a:lumMod val="75000"/>
                  </a:schemeClr>
                </a:solidFill>
              </a:rPr>
              <a:t> á </a:t>
            </a:r>
            <a:r>
              <a:rPr lang="da-DK" sz="2000" b="1" dirty="0" err="1" smtClean="0">
                <a:solidFill>
                  <a:schemeClr val="tx2">
                    <a:lumMod val="75000"/>
                  </a:schemeClr>
                </a:solidFill>
              </a:rPr>
              <a:t>Námi</a:t>
            </a:r>
            <a:r>
              <a:rPr lang="da-DK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a-DK" sz="2000" b="1" dirty="0" err="1" smtClean="0">
                <a:solidFill>
                  <a:schemeClr val="tx2">
                    <a:lumMod val="75000"/>
                  </a:schemeClr>
                </a:solidFill>
              </a:rPr>
              <a:t>fyri</a:t>
            </a:r>
            <a:r>
              <a:rPr lang="da-DK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a-DK" sz="2000" b="1" dirty="0" err="1" smtClean="0">
                <a:solidFill>
                  <a:schemeClr val="tx2">
                    <a:lumMod val="75000"/>
                  </a:schemeClr>
                </a:solidFill>
              </a:rPr>
              <a:t>lærarum</a:t>
            </a:r>
            <a:r>
              <a:rPr lang="da-DK" sz="1778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a-DK" sz="1778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a-DK" sz="1778" dirty="0" smtClean="0">
                <a:solidFill>
                  <a:schemeClr val="tx2">
                    <a:lumMod val="75000"/>
                  </a:schemeClr>
                </a:solidFill>
              </a:rPr>
              <a:t>10. september 2014</a:t>
            </a:r>
            <a:r>
              <a:rPr lang="da-DK" sz="1800" dirty="0" smtClean="0">
                <a:solidFill>
                  <a:schemeClr val="tx2">
                    <a:lumMod val="75000"/>
                  </a:schemeClr>
                </a:solidFill>
              </a:rPr>
              <a:t>                       							</a:t>
            </a:r>
            <a:r>
              <a:rPr lang="da-DK" sz="1800" dirty="0" err="1" smtClean="0">
                <a:solidFill>
                  <a:schemeClr val="tx2">
                    <a:lumMod val="75000"/>
                  </a:schemeClr>
                </a:solidFill>
              </a:rPr>
              <a:t>Brynhild</a:t>
            </a:r>
            <a:r>
              <a:rPr lang="da-DK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a-DK" sz="1800" dirty="0" err="1" smtClean="0">
                <a:solidFill>
                  <a:schemeClr val="tx2">
                    <a:lumMod val="75000"/>
                  </a:schemeClr>
                </a:solidFill>
              </a:rPr>
              <a:t>Høgnadóttir</a:t>
            </a:r>
            <a:r>
              <a:rPr lang="da-DK" sz="18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da-DK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45719" cy="171451"/>
          </a:xfrm>
        </p:spPr>
        <p:txBody>
          <a:bodyPr>
            <a:normAutofit fontScale="25000" lnSpcReduction="20000"/>
          </a:bodyPr>
          <a:lstStyle/>
          <a:p>
            <a:endParaRPr lang="da-DK" dirty="0" smtClean="0">
              <a:solidFill>
                <a:srgbClr val="4F81BD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805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977" y="-1"/>
            <a:ext cx="9162977" cy="47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083" name="Rectangle 2"/>
          <p:cNvSpPr>
            <a:spLocks/>
          </p:cNvSpPr>
          <p:nvPr/>
        </p:nvSpPr>
        <p:spPr bwMode="auto">
          <a:xfrm>
            <a:off x="2250281" y="6697266"/>
            <a:ext cx="6902648" cy="44648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4084" name="Rectangle 3"/>
          <p:cNvSpPr>
            <a:spLocks/>
          </p:cNvSpPr>
          <p:nvPr/>
        </p:nvSpPr>
        <p:spPr bwMode="auto">
          <a:xfrm>
            <a:off x="348258" y="1988835"/>
            <a:ext cx="8317454" cy="32796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da-DK" sz="2400" dirty="0" smtClean="0"/>
          </a:p>
          <a:p>
            <a:pPr>
              <a:lnSpc>
                <a:spcPct val="120000"/>
              </a:lnSpc>
            </a:pPr>
            <a:endParaRPr lang="en-US" sz="2200" dirty="0">
              <a:latin typeface="Verdana" pitchFamily="-110" charset="0"/>
              <a:ea typeface="Verdana" pitchFamily="-110" charset="0"/>
              <a:cs typeface="Verdana" pitchFamily="-110" charset="0"/>
              <a:sym typeface="Verdana" pitchFamily="-110" charset="0"/>
            </a:endParaRPr>
          </a:p>
        </p:txBody>
      </p:sp>
      <p:sp>
        <p:nvSpPr>
          <p:cNvPr id="174085" name="Rectangle 4"/>
          <p:cNvSpPr>
            <a:spLocks/>
          </p:cNvSpPr>
          <p:nvPr/>
        </p:nvSpPr>
        <p:spPr bwMode="auto">
          <a:xfrm>
            <a:off x="348258" y="2390144"/>
            <a:ext cx="8027789" cy="18322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 typeface="Arial"/>
              <a:buChar char="•"/>
            </a:pPr>
            <a:endParaRPr lang="da-DK" sz="2400" dirty="0" smtClean="0"/>
          </a:p>
          <a:p>
            <a:pPr>
              <a:lnSpc>
                <a:spcPct val="120000"/>
              </a:lnSpc>
            </a:pPr>
            <a:endParaRPr lang="da-DK" sz="2400" dirty="0" smtClean="0"/>
          </a:p>
          <a:p>
            <a:pPr>
              <a:lnSpc>
                <a:spcPct val="120000"/>
              </a:lnSpc>
              <a:buFont typeface="Arial"/>
              <a:buChar char="•"/>
            </a:pPr>
            <a:endParaRPr lang="da-DK" sz="2400" dirty="0" smtClean="0"/>
          </a:p>
          <a:p>
            <a:pPr algn="l">
              <a:lnSpc>
                <a:spcPct val="120000"/>
              </a:lnSpc>
            </a:pPr>
            <a:endParaRPr lang="da-DK" sz="2800" dirty="0" smtClean="0"/>
          </a:p>
        </p:txBody>
      </p:sp>
      <p:sp>
        <p:nvSpPr>
          <p:cNvPr id="8" name="Tekstboks 7"/>
          <p:cNvSpPr txBox="1"/>
          <p:nvPr/>
        </p:nvSpPr>
        <p:spPr>
          <a:xfrm>
            <a:off x="348258" y="372004"/>
            <a:ext cx="75034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err="1" smtClean="0">
                <a:solidFill>
                  <a:srgbClr val="376092"/>
                </a:solidFill>
                <a:sym typeface="Verdana Bold" charset="0"/>
              </a:rPr>
              <a:t>Hvussu</a:t>
            </a:r>
            <a:r>
              <a:rPr lang="da-DK" sz="2800" dirty="0" smtClean="0">
                <a:solidFill>
                  <a:srgbClr val="376092"/>
                </a:solidFill>
                <a:sym typeface="Verdana Bold" charset="0"/>
              </a:rPr>
              <a:t> </a:t>
            </a:r>
            <a:r>
              <a:rPr lang="da-DK" sz="2800" dirty="0" err="1" smtClean="0">
                <a:solidFill>
                  <a:srgbClr val="376092"/>
                </a:solidFill>
                <a:sym typeface="Verdana Bold" charset="0"/>
              </a:rPr>
              <a:t>gongst</a:t>
            </a:r>
            <a:r>
              <a:rPr lang="da-DK" sz="2800" dirty="0" smtClean="0">
                <a:solidFill>
                  <a:srgbClr val="376092"/>
                </a:solidFill>
                <a:sym typeface="Verdana Bold" charset="0"/>
              </a:rPr>
              <a:t> </a:t>
            </a:r>
            <a:r>
              <a:rPr lang="da-DK" sz="2800" dirty="0" err="1" smtClean="0">
                <a:solidFill>
                  <a:srgbClr val="376092"/>
                </a:solidFill>
                <a:sym typeface="Verdana Bold" charset="0"/>
              </a:rPr>
              <a:t>við</a:t>
            </a:r>
            <a:r>
              <a:rPr lang="da-DK" sz="2800" dirty="0" smtClean="0">
                <a:solidFill>
                  <a:srgbClr val="376092"/>
                </a:solidFill>
                <a:sym typeface="Verdana Bold" charset="0"/>
              </a:rPr>
              <a:t> </a:t>
            </a:r>
            <a:r>
              <a:rPr lang="da-DK" sz="2800" dirty="0" err="1" smtClean="0">
                <a:solidFill>
                  <a:srgbClr val="376092"/>
                </a:solidFill>
                <a:sym typeface="Verdana Bold" charset="0"/>
              </a:rPr>
              <a:t>undirvísingini</a:t>
            </a:r>
            <a:r>
              <a:rPr lang="da-DK" sz="2800" dirty="0" smtClean="0">
                <a:solidFill>
                  <a:srgbClr val="376092"/>
                </a:solidFill>
                <a:sym typeface="Verdana Bold" charset="0"/>
              </a:rPr>
              <a:t> í </a:t>
            </a:r>
            <a:r>
              <a:rPr lang="da-DK" sz="2800" dirty="0" err="1" smtClean="0">
                <a:solidFill>
                  <a:srgbClr val="376092"/>
                </a:solidFill>
                <a:sym typeface="Verdana Bold" charset="0"/>
              </a:rPr>
              <a:t>fólkaskúlanum</a:t>
            </a:r>
            <a:r>
              <a:rPr lang="da-DK" sz="2800" dirty="0" smtClean="0">
                <a:solidFill>
                  <a:srgbClr val="376092"/>
                </a:solidFill>
                <a:sym typeface="Verdana Bold" charset="0"/>
              </a:rPr>
              <a:t>?</a:t>
            </a:r>
          </a:p>
          <a:p>
            <a:r>
              <a:rPr lang="fo-FO" sz="2800" b="1" dirty="0" smtClean="0"/>
              <a:t>Hevur tú áður havt um ferðslu í skúlanum?</a:t>
            </a:r>
            <a:endParaRPr lang="da-DK" sz="2800" dirty="0" smtClean="0">
              <a:solidFill>
                <a:srgbClr val="376092"/>
              </a:solidFill>
              <a:sym typeface="Verdana Bold" charset="0"/>
            </a:endParaRPr>
          </a:p>
          <a:p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564395" y="1630710"/>
            <a:ext cx="7811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 smtClean="0"/>
          </a:p>
          <a:p>
            <a:endParaRPr lang="da-DK" dirty="0"/>
          </a:p>
        </p:txBody>
      </p:sp>
      <p:graphicFrame>
        <p:nvGraphicFramePr>
          <p:cNvPr id="15" name="Diagram 14"/>
          <p:cNvGraphicFramePr/>
          <p:nvPr/>
        </p:nvGraphicFramePr>
        <p:xfrm>
          <a:off x="0" y="956473"/>
          <a:ext cx="9144000" cy="4847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083" name="Rectangle 2"/>
          <p:cNvSpPr>
            <a:spLocks/>
          </p:cNvSpPr>
          <p:nvPr/>
        </p:nvSpPr>
        <p:spPr bwMode="auto">
          <a:xfrm>
            <a:off x="2250281" y="6697266"/>
            <a:ext cx="6902648" cy="44648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4084" name="Rectangle 3"/>
          <p:cNvSpPr>
            <a:spLocks/>
          </p:cNvSpPr>
          <p:nvPr/>
        </p:nvSpPr>
        <p:spPr bwMode="auto">
          <a:xfrm>
            <a:off x="58593" y="1070964"/>
            <a:ext cx="8317454" cy="32796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lnSpc>
                <a:spcPct val="120000"/>
              </a:lnSpc>
            </a:pPr>
            <a:endParaRPr lang="en-US" sz="2200" dirty="0">
              <a:latin typeface="Verdana" pitchFamily="-110" charset="0"/>
              <a:ea typeface="Verdana" pitchFamily="-110" charset="0"/>
              <a:cs typeface="Verdana" pitchFamily="-110" charset="0"/>
              <a:sym typeface="Verdana" pitchFamily="-110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348258" y="372004"/>
            <a:ext cx="75034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err="1" smtClean="0">
                <a:solidFill>
                  <a:srgbClr val="376092"/>
                </a:solidFill>
                <a:sym typeface="Verdana Bold" charset="0"/>
              </a:rPr>
              <a:t>Tey</a:t>
            </a:r>
            <a:r>
              <a:rPr lang="da-DK" sz="2800" dirty="0" smtClean="0">
                <a:solidFill>
                  <a:srgbClr val="376092"/>
                </a:solidFill>
                <a:sym typeface="Verdana Bold" charset="0"/>
              </a:rPr>
              <a:t> sum </a:t>
            </a:r>
            <a:r>
              <a:rPr lang="da-DK" sz="2800" dirty="0" err="1" smtClean="0">
                <a:solidFill>
                  <a:srgbClr val="376092"/>
                </a:solidFill>
                <a:sym typeface="Verdana Bold" charset="0"/>
              </a:rPr>
              <a:t>hava</a:t>
            </a:r>
            <a:r>
              <a:rPr lang="da-DK" sz="2800" dirty="0" smtClean="0">
                <a:solidFill>
                  <a:srgbClr val="376092"/>
                </a:solidFill>
                <a:sym typeface="Verdana Bold" charset="0"/>
              </a:rPr>
              <a:t> </a:t>
            </a:r>
            <a:r>
              <a:rPr lang="da-DK" sz="2800" dirty="0" err="1" smtClean="0">
                <a:solidFill>
                  <a:srgbClr val="376092"/>
                </a:solidFill>
                <a:sym typeface="Verdana Bold" charset="0"/>
              </a:rPr>
              <a:t>havt</a:t>
            </a:r>
            <a:r>
              <a:rPr lang="da-DK" sz="2800" dirty="0" smtClean="0">
                <a:solidFill>
                  <a:srgbClr val="376092"/>
                </a:solidFill>
                <a:sym typeface="Verdana Bold" charset="0"/>
              </a:rPr>
              <a:t> </a:t>
            </a:r>
            <a:r>
              <a:rPr lang="da-DK" sz="2800" dirty="0" err="1" smtClean="0">
                <a:solidFill>
                  <a:srgbClr val="376092"/>
                </a:solidFill>
                <a:sym typeface="Verdana Bold" charset="0"/>
              </a:rPr>
              <a:t>um</a:t>
            </a:r>
            <a:r>
              <a:rPr lang="da-DK" sz="2800" dirty="0" smtClean="0">
                <a:solidFill>
                  <a:srgbClr val="376092"/>
                </a:solidFill>
                <a:sym typeface="Verdana Bold" charset="0"/>
              </a:rPr>
              <a:t> </a:t>
            </a:r>
            <a:r>
              <a:rPr lang="da-DK" sz="2800" dirty="0" err="1" smtClean="0">
                <a:solidFill>
                  <a:srgbClr val="376092"/>
                </a:solidFill>
                <a:sym typeface="Verdana Bold" charset="0"/>
              </a:rPr>
              <a:t>ferðslu</a:t>
            </a:r>
            <a:r>
              <a:rPr lang="da-DK" sz="2800" dirty="0" smtClean="0">
                <a:solidFill>
                  <a:srgbClr val="376092"/>
                </a:solidFill>
                <a:sym typeface="Verdana Bold" charset="0"/>
              </a:rPr>
              <a:t> – í </a:t>
            </a:r>
            <a:r>
              <a:rPr lang="da-DK" sz="2800" dirty="0" err="1" smtClean="0">
                <a:solidFill>
                  <a:srgbClr val="376092"/>
                </a:solidFill>
                <a:sym typeface="Verdana Bold" charset="0"/>
              </a:rPr>
              <a:t>hvørjum</a:t>
            </a:r>
            <a:r>
              <a:rPr lang="da-DK" sz="2800" dirty="0" smtClean="0">
                <a:solidFill>
                  <a:srgbClr val="376092"/>
                </a:solidFill>
                <a:sym typeface="Verdana Bold" charset="0"/>
              </a:rPr>
              <a:t> </a:t>
            </a:r>
            <a:r>
              <a:rPr lang="da-DK" sz="2800" dirty="0" err="1" smtClean="0">
                <a:solidFill>
                  <a:srgbClr val="376092"/>
                </a:solidFill>
                <a:sym typeface="Verdana Bold" charset="0"/>
              </a:rPr>
              <a:t>flokkum</a:t>
            </a:r>
            <a:r>
              <a:rPr lang="da-DK" sz="2800" dirty="0" smtClean="0">
                <a:solidFill>
                  <a:srgbClr val="376092"/>
                </a:solidFill>
                <a:sym typeface="Verdana Bold" charset="0"/>
              </a:rPr>
              <a:t>? </a:t>
            </a:r>
          </a:p>
          <a:p>
            <a:endParaRPr lang="da-DK" dirty="0">
              <a:solidFill>
                <a:srgbClr val="376092"/>
              </a:solidFill>
            </a:endParaRPr>
          </a:p>
        </p:txBody>
      </p:sp>
      <p:pic>
        <p:nvPicPr>
          <p:cNvPr id="7" name="Billed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48258" y="1602531"/>
            <a:ext cx="8512236" cy="38400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083" name="Rectangle 2"/>
          <p:cNvSpPr>
            <a:spLocks/>
          </p:cNvSpPr>
          <p:nvPr/>
        </p:nvSpPr>
        <p:spPr bwMode="auto">
          <a:xfrm>
            <a:off x="2250281" y="6697266"/>
            <a:ext cx="6902648" cy="44648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4084" name="Rectangle 3"/>
          <p:cNvSpPr>
            <a:spLocks/>
          </p:cNvSpPr>
          <p:nvPr/>
        </p:nvSpPr>
        <p:spPr bwMode="auto">
          <a:xfrm>
            <a:off x="58593" y="1070964"/>
            <a:ext cx="8317454" cy="32796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lnSpc>
                <a:spcPct val="120000"/>
              </a:lnSpc>
            </a:pPr>
            <a:endParaRPr lang="en-US" sz="2200" dirty="0">
              <a:latin typeface="Verdana" pitchFamily="-110" charset="0"/>
              <a:ea typeface="Verdana" pitchFamily="-110" charset="0"/>
              <a:cs typeface="Verdana" pitchFamily="-110" charset="0"/>
              <a:sym typeface="Verdana" pitchFamily="-110" charset="0"/>
            </a:endParaRPr>
          </a:p>
        </p:txBody>
      </p:sp>
      <p:sp>
        <p:nvSpPr>
          <p:cNvPr id="174085" name="Rectangle 4"/>
          <p:cNvSpPr>
            <a:spLocks/>
          </p:cNvSpPr>
          <p:nvPr/>
        </p:nvSpPr>
        <p:spPr bwMode="auto">
          <a:xfrm>
            <a:off x="348258" y="2489339"/>
            <a:ext cx="8027789" cy="94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 typeface="Arial"/>
              <a:buChar char="•"/>
            </a:pPr>
            <a:endParaRPr lang="da-DK" sz="2400" dirty="0" smtClean="0"/>
          </a:p>
          <a:p>
            <a:pPr algn="l">
              <a:lnSpc>
                <a:spcPct val="120000"/>
              </a:lnSpc>
            </a:pPr>
            <a:endParaRPr lang="da-DK" sz="2800" dirty="0" smtClean="0"/>
          </a:p>
        </p:txBody>
      </p:sp>
      <p:sp>
        <p:nvSpPr>
          <p:cNvPr id="8" name="Tekstboks 7"/>
          <p:cNvSpPr txBox="1"/>
          <p:nvPr/>
        </p:nvSpPr>
        <p:spPr>
          <a:xfrm>
            <a:off x="348258" y="372004"/>
            <a:ext cx="75034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err="1" smtClean="0">
                <a:solidFill>
                  <a:srgbClr val="376092"/>
                </a:solidFill>
                <a:sym typeface="Verdana Bold" charset="0"/>
              </a:rPr>
              <a:t>Hugburður</a:t>
            </a:r>
            <a:r>
              <a:rPr lang="da-DK" sz="2800" dirty="0" smtClean="0">
                <a:solidFill>
                  <a:srgbClr val="376092"/>
                </a:solidFill>
                <a:sym typeface="Verdana Bold" charset="0"/>
              </a:rPr>
              <a:t> </a:t>
            </a:r>
            <a:r>
              <a:rPr lang="da-DK" sz="2800" dirty="0" err="1" smtClean="0">
                <a:solidFill>
                  <a:srgbClr val="376092"/>
                </a:solidFill>
                <a:sym typeface="Verdana Bold" charset="0"/>
              </a:rPr>
              <a:t>hjá</a:t>
            </a:r>
            <a:r>
              <a:rPr lang="da-DK" sz="2800" dirty="0" smtClean="0">
                <a:solidFill>
                  <a:srgbClr val="376092"/>
                </a:solidFill>
                <a:sym typeface="Verdana Bold" charset="0"/>
              </a:rPr>
              <a:t> 8. </a:t>
            </a:r>
            <a:r>
              <a:rPr lang="da-DK" sz="2800" dirty="0" err="1" smtClean="0">
                <a:solidFill>
                  <a:srgbClr val="376092"/>
                </a:solidFill>
                <a:sym typeface="Verdana Bold" charset="0"/>
              </a:rPr>
              <a:t>floksnæmingum</a:t>
            </a:r>
            <a:r>
              <a:rPr lang="da-DK" sz="2800" dirty="0" smtClean="0">
                <a:solidFill>
                  <a:srgbClr val="376092"/>
                </a:solidFill>
                <a:sym typeface="Verdana Bold" charset="0"/>
              </a:rPr>
              <a:t> 2013</a:t>
            </a:r>
          </a:p>
          <a:p>
            <a:r>
              <a:rPr lang="fo-FO" sz="2800" b="1" dirty="0" smtClean="0"/>
              <a:t>Hevur tú verið í bili, har bilførarin var rúsaður?</a:t>
            </a:r>
            <a:endParaRPr lang="da-DK" sz="2800" dirty="0" smtClean="0">
              <a:solidFill>
                <a:srgbClr val="376092"/>
              </a:solidFill>
              <a:sym typeface="Verdana Bold" charset="0"/>
            </a:endParaRPr>
          </a:p>
          <a:p>
            <a:endParaRPr lang="da-DK" dirty="0">
              <a:solidFill>
                <a:srgbClr val="376092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58592" y="1330403"/>
          <a:ext cx="9085407" cy="4473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083" name="Rectangle 2"/>
          <p:cNvSpPr>
            <a:spLocks/>
          </p:cNvSpPr>
          <p:nvPr/>
        </p:nvSpPr>
        <p:spPr bwMode="auto">
          <a:xfrm>
            <a:off x="2250281" y="6697266"/>
            <a:ext cx="6902648" cy="44648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4084" name="Rectangle 3"/>
          <p:cNvSpPr>
            <a:spLocks/>
          </p:cNvSpPr>
          <p:nvPr/>
        </p:nvSpPr>
        <p:spPr bwMode="auto">
          <a:xfrm>
            <a:off x="58593" y="1070964"/>
            <a:ext cx="8317454" cy="32796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lnSpc>
                <a:spcPct val="120000"/>
              </a:lnSpc>
            </a:pPr>
            <a:endParaRPr lang="en-US" sz="2200" dirty="0">
              <a:latin typeface="Verdana" pitchFamily="-110" charset="0"/>
              <a:ea typeface="Verdana" pitchFamily="-110" charset="0"/>
              <a:cs typeface="Verdana" pitchFamily="-110" charset="0"/>
              <a:sym typeface="Verdana" pitchFamily="-110" charset="0"/>
            </a:endParaRPr>
          </a:p>
        </p:txBody>
      </p:sp>
      <p:sp>
        <p:nvSpPr>
          <p:cNvPr id="174085" name="Rectangle 4"/>
          <p:cNvSpPr>
            <a:spLocks/>
          </p:cNvSpPr>
          <p:nvPr/>
        </p:nvSpPr>
        <p:spPr bwMode="auto">
          <a:xfrm>
            <a:off x="348258" y="2489339"/>
            <a:ext cx="8027789" cy="94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 typeface="Arial"/>
              <a:buChar char="•"/>
            </a:pPr>
            <a:endParaRPr lang="da-DK" sz="2400" dirty="0" smtClean="0"/>
          </a:p>
          <a:p>
            <a:pPr algn="l">
              <a:lnSpc>
                <a:spcPct val="120000"/>
              </a:lnSpc>
            </a:pPr>
            <a:endParaRPr lang="da-DK" sz="2800" dirty="0" smtClean="0"/>
          </a:p>
        </p:txBody>
      </p:sp>
      <p:sp>
        <p:nvSpPr>
          <p:cNvPr id="8" name="Tekstboks 7"/>
          <p:cNvSpPr txBox="1"/>
          <p:nvPr/>
        </p:nvSpPr>
        <p:spPr>
          <a:xfrm>
            <a:off x="348258" y="372004"/>
            <a:ext cx="7503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2800" b="1" dirty="0" smtClean="0">
                <a:solidFill>
                  <a:srgbClr val="17375E"/>
                </a:solidFill>
              </a:rPr>
              <a:t>Hevði tú farið í bil, um tú visti, at bilførarin var rúsaður?</a:t>
            </a:r>
            <a:endParaRPr lang="da-DK" sz="2800" dirty="0" smtClean="0">
              <a:solidFill>
                <a:srgbClr val="17375E"/>
              </a:solidFill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348257" y="1326111"/>
          <a:ext cx="8436635" cy="447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083" name="Rectangle 2"/>
          <p:cNvSpPr>
            <a:spLocks/>
          </p:cNvSpPr>
          <p:nvPr/>
        </p:nvSpPr>
        <p:spPr bwMode="auto">
          <a:xfrm>
            <a:off x="2250281" y="6697266"/>
            <a:ext cx="6902648" cy="44648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4084" name="Rectangle 3"/>
          <p:cNvSpPr>
            <a:spLocks/>
          </p:cNvSpPr>
          <p:nvPr/>
        </p:nvSpPr>
        <p:spPr bwMode="auto">
          <a:xfrm>
            <a:off x="58593" y="1070964"/>
            <a:ext cx="8317454" cy="32796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lnSpc>
                <a:spcPct val="120000"/>
              </a:lnSpc>
            </a:pPr>
            <a:endParaRPr lang="en-US" sz="2200" dirty="0">
              <a:latin typeface="Verdana" pitchFamily="-110" charset="0"/>
              <a:ea typeface="Verdana" pitchFamily="-110" charset="0"/>
              <a:cs typeface="Verdana" pitchFamily="-110" charset="0"/>
              <a:sym typeface="Verdana" pitchFamily="-110" charset="0"/>
            </a:endParaRPr>
          </a:p>
        </p:txBody>
      </p:sp>
      <p:sp>
        <p:nvSpPr>
          <p:cNvPr id="174085" name="Rectangle 4"/>
          <p:cNvSpPr>
            <a:spLocks/>
          </p:cNvSpPr>
          <p:nvPr/>
        </p:nvSpPr>
        <p:spPr bwMode="auto">
          <a:xfrm>
            <a:off x="348258" y="2489339"/>
            <a:ext cx="8027789" cy="94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 typeface="Arial"/>
              <a:buChar char="•"/>
            </a:pPr>
            <a:endParaRPr lang="da-DK" sz="2400" dirty="0" smtClean="0"/>
          </a:p>
          <a:p>
            <a:pPr algn="l">
              <a:lnSpc>
                <a:spcPct val="120000"/>
              </a:lnSpc>
            </a:pPr>
            <a:endParaRPr lang="da-DK" sz="2800" dirty="0" smtClean="0"/>
          </a:p>
        </p:txBody>
      </p:sp>
      <p:sp>
        <p:nvSpPr>
          <p:cNvPr id="8" name="Tekstboks 7"/>
          <p:cNvSpPr txBox="1"/>
          <p:nvPr/>
        </p:nvSpPr>
        <p:spPr>
          <a:xfrm>
            <a:off x="348258" y="372004"/>
            <a:ext cx="7503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2800" b="1" dirty="0" smtClean="0">
                <a:solidFill>
                  <a:srgbClr val="17375E"/>
                </a:solidFill>
              </a:rPr>
              <a:t>Kemur tað fyri, at onkur tú kennir væl, koyrir við kenning?</a:t>
            </a:r>
            <a:endParaRPr lang="da-DK" sz="2800" dirty="0" smtClean="0">
              <a:solidFill>
                <a:srgbClr val="17375E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589692" y="1326111"/>
          <a:ext cx="8554308" cy="447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083" name="Rectangle 2"/>
          <p:cNvSpPr>
            <a:spLocks/>
          </p:cNvSpPr>
          <p:nvPr/>
        </p:nvSpPr>
        <p:spPr bwMode="auto">
          <a:xfrm>
            <a:off x="2250281" y="6697266"/>
            <a:ext cx="6902648" cy="44648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4084" name="Rectangle 3"/>
          <p:cNvSpPr>
            <a:spLocks/>
          </p:cNvSpPr>
          <p:nvPr/>
        </p:nvSpPr>
        <p:spPr bwMode="auto">
          <a:xfrm>
            <a:off x="58593" y="1070964"/>
            <a:ext cx="8317454" cy="32796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lnSpc>
                <a:spcPct val="120000"/>
              </a:lnSpc>
            </a:pPr>
            <a:endParaRPr lang="en-US" sz="2200" dirty="0">
              <a:latin typeface="Verdana" pitchFamily="-110" charset="0"/>
              <a:ea typeface="Verdana" pitchFamily="-110" charset="0"/>
              <a:cs typeface="Verdana" pitchFamily="-110" charset="0"/>
              <a:sym typeface="Verdana" pitchFamily="-110" charset="0"/>
            </a:endParaRPr>
          </a:p>
        </p:txBody>
      </p:sp>
      <p:sp>
        <p:nvSpPr>
          <p:cNvPr id="174085" name="Rectangle 4"/>
          <p:cNvSpPr>
            <a:spLocks/>
          </p:cNvSpPr>
          <p:nvPr/>
        </p:nvSpPr>
        <p:spPr bwMode="auto">
          <a:xfrm>
            <a:off x="348258" y="2489339"/>
            <a:ext cx="8027789" cy="94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 typeface="Arial"/>
              <a:buChar char="•"/>
            </a:pPr>
            <a:endParaRPr lang="da-DK" sz="2400" dirty="0" smtClean="0"/>
          </a:p>
          <a:p>
            <a:pPr algn="l">
              <a:lnSpc>
                <a:spcPct val="120000"/>
              </a:lnSpc>
            </a:pPr>
            <a:endParaRPr lang="da-DK" sz="2800" dirty="0" smtClean="0"/>
          </a:p>
        </p:txBody>
      </p:sp>
      <p:sp>
        <p:nvSpPr>
          <p:cNvPr id="8" name="Tekstboks 7"/>
          <p:cNvSpPr txBox="1"/>
          <p:nvPr/>
        </p:nvSpPr>
        <p:spPr>
          <a:xfrm>
            <a:off x="348258" y="372004"/>
            <a:ext cx="7503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2800" b="1" dirty="0" smtClean="0">
                <a:solidFill>
                  <a:srgbClr val="17375E"/>
                </a:solidFill>
              </a:rPr>
              <a:t>Hevði tú roynt at steðgað onkrum, sum tú visti var rúsað/ur, at koyra?</a:t>
            </a:r>
            <a:endParaRPr lang="da-DK" sz="2800" dirty="0" smtClean="0">
              <a:solidFill>
                <a:srgbClr val="17375E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58593" y="1326111"/>
          <a:ext cx="9103266" cy="447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083" name="Rectangle 2"/>
          <p:cNvSpPr>
            <a:spLocks/>
          </p:cNvSpPr>
          <p:nvPr/>
        </p:nvSpPr>
        <p:spPr bwMode="auto">
          <a:xfrm>
            <a:off x="2250281" y="6697266"/>
            <a:ext cx="6902648" cy="44648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4084" name="Rectangle 3"/>
          <p:cNvSpPr>
            <a:spLocks/>
          </p:cNvSpPr>
          <p:nvPr/>
        </p:nvSpPr>
        <p:spPr bwMode="auto">
          <a:xfrm>
            <a:off x="58593" y="1070964"/>
            <a:ext cx="8317454" cy="32796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lnSpc>
                <a:spcPct val="120000"/>
              </a:lnSpc>
            </a:pPr>
            <a:endParaRPr lang="en-US" sz="2200" dirty="0">
              <a:latin typeface="Verdana" pitchFamily="-110" charset="0"/>
              <a:ea typeface="Verdana" pitchFamily="-110" charset="0"/>
              <a:cs typeface="Verdana" pitchFamily="-110" charset="0"/>
              <a:sym typeface="Verdana" pitchFamily="-110" charset="0"/>
            </a:endParaRPr>
          </a:p>
        </p:txBody>
      </p:sp>
      <p:sp>
        <p:nvSpPr>
          <p:cNvPr id="174085" name="Rectangle 4"/>
          <p:cNvSpPr>
            <a:spLocks/>
          </p:cNvSpPr>
          <p:nvPr/>
        </p:nvSpPr>
        <p:spPr bwMode="auto">
          <a:xfrm>
            <a:off x="348258" y="2489339"/>
            <a:ext cx="8027789" cy="94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 typeface="Arial"/>
              <a:buChar char="•"/>
            </a:pPr>
            <a:endParaRPr lang="da-DK" sz="2400" dirty="0" smtClean="0"/>
          </a:p>
          <a:p>
            <a:pPr algn="l">
              <a:lnSpc>
                <a:spcPct val="120000"/>
              </a:lnSpc>
            </a:pPr>
            <a:endParaRPr lang="da-DK" sz="2800" dirty="0" smtClean="0"/>
          </a:p>
        </p:txBody>
      </p:sp>
      <p:sp>
        <p:nvSpPr>
          <p:cNvPr id="8" name="Tekstboks 7"/>
          <p:cNvSpPr txBox="1"/>
          <p:nvPr/>
        </p:nvSpPr>
        <p:spPr>
          <a:xfrm>
            <a:off x="348258" y="372004"/>
            <a:ext cx="7503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2800" b="1" dirty="0" smtClean="0">
                <a:solidFill>
                  <a:srgbClr val="17375E"/>
                </a:solidFill>
              </a:rPr>
              <a:t>Hevur tú verið í bili, har tú helt, at bilførarin koyrdi svakt?</a:t>
            </a:r>
            <a:endParaRPr lang="da-DK" sz="2800" dirty="0" smtClean="0">
              <a:solidFill>
                <a:srgbClr val="17375E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58593" y="1326111"/>
          <a:ext cx="9085407" cy="447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083" name="Rectangle 2"/>
          <p:cNvSpPr>
            <a:spLocks/>
          </p:cNvSpPr>
          <p:nvPr/>
        </p:nvSpPr>
        <p:spPr bwMode="auto">
          <a:xfrm>
            <a:off x="2250281" y="6697266"/>
            <a:ext cx="6902648" cy="44648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4084" name="Rectangle 3"/>
          <p:cNvSpPr>
            <a:spLocks/>
          </p:cNvSpPr>
          <p:nvPr/>
        </p:nvSpPr>
        <p:spPr bwMode="auto">
          <a:xfrm>
            <a:off x="58593" y="1070964"/>
            <a:ext cx="8317454" cy="32796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lnSpc>
                <a:spcPct val="120000"/>
              </a:lnSpc>
            </a:pPr>
            <a:endParaRPr lang="en-US" sz="2200" dirty="0">
              <a:latin typeface="Verdana" pitchFamily="-110" charset="0"/>
              <a:ea typeface="Verdana" pitchFamily="-110" charset="0"/>
              <a:cs typeface="Verdana" pitchFamily="-110" charset="0"/>
              <a:sym typeface="Verdana" pitchFamily="-110" charset="0"/>
            </a:endParaRPr>
          </a:p>
        </p:txBody>
      </p:sp>
      <p:sp>
        <p:nvSpPr>
          <p:cNvPr id="174085" name="Rectangle 4"/>
          <p:cNvSpPr>
            <a:spLocks/>
          </p:cNvSpPr>
          <p:nvPr/>
        </p:nvSpPr>
        <p:spPr bwMode="auto">
          <a:xfrm>
            <a:off x="348258" y="2489339"/>
            <a:ext cx="8027789" cy="94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 typeface="Arial"/>
              <a:buChar char="•"/>
            </a:pPr>
            <a:endParaRPr lang="da-DK" sz="2400" dirty="0" smtClean="0"/>
          </a:p>
          <a:p>
            <a:pPr algn="l">
              <a:lnSpc>
                <a:spcPct val="120000"/>
              </a:lnSpc>
            </a:pPr>
            <a:endParaRPr lang="da-DK" sz="2800" dirty="0" smtClean="0"/>
          </a:p>
        </p:txBody>
      </p:sp>
      <p:sp>
        <p:nvSpPr>
          <p:cNvPr id="8" name="Tekstboks 7"/>
          <p:cNvSpPr txBox="1"/>
          <p:nvPr/>
        </p:nvSpPr>
        <p:spPr>
          <a:xfrm>
            <a:off x="348258" y="372004"/>
            <a:ext cx="7503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2800" b="1" dirty="0" smtClean="0">
                <a:solidFill>
                  <a:srgbClr val="17375E"/>
                </a:solidFill>
              </a:rPr>
              <a:t>Um Ja í sp. 6, hvat hevði tú gjørt?</a:t>
            </a:r>
            <a:endParaRPr lang="da-DK" sz="2800" dirty="0" smtClean="0">
              <a:solidFill>
                <a:srgbClr val="17375E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0" y="895223"/>
          <a:ext cx="9144000" cy="4909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083" name="Rectangle 2"/>
          <p:cNvSpPr>
            <a:spLocks/>
          </p:cNvSpPr>
          <p:nvPr/>
        </p:nvSpPr>
        <p:spPr bwMode="auto">
          <a:xfrm>
            <a:off x="2250281" y="6697266"/>
            <a:ext cx="6902648" cy="44648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4084" name="Rectangle 3"/>
          <p:cNvSpPr>
            <a:spLocks/>
          </p:cNvSpPr>
          <p:nvPr/>
        </p:nvSpPr>
        <p:spPr bwMode="auto">
          <a:xfrm>
            <a:off x="58593" y="1070964"/>
            <a:ext cx="8317454" cy="32796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lnSpc>
                <a:spcPct val="120000"/>
              </a:lnSpc>
            </a:pPr>
            <a:endParaRPr lang="en-US" sz="2200" dirty="0">
              <a:latin typeface="Verdana" pitchFamily="-110" charset="0"/>
              <a:ea typeface="Verdana" pitchFamily="-110" charset="0"/>
              <a:cs typeface="Verdana" pitchFamily="-110" charset="0"/>
              <a:sym typeface="Verdana" pitchFamily="-110" charset="0"/>
            </a:endParaRPr>
          </a:p>
        </p:txBody>
      </p:sp>
      <p:sp>
        <p:nvSpPr>
          <p:cNvPr id="174085" name="Rectangle 4"/>
          <p:cNvSpPr>
            <a:spLocks/>
          </p:cNvSpPr>
          <p:nvPr/>
        </p:nvSpPr>
        <p:spPr bwMode="auto">
          <a:xfrm>
            <a:off x="348258" y="2489339"/>
            <a:ext cx="8027789" cy="94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 typeface="Arial"/>
              <a:buChar char="•"/>
            </a:pPr>
            <a:endParaRPr lang="da-DK" sz="2400" dirty="0" smtClean="0"/>
          </a:p>
          <a:p>
            <a:pPr algn="l">
              <a:lnSpc>
                <a:spcPct val="120000"/>
              </a:lnSpc>
            </a:pPr>
            <a:endParaRPr lang="da-DK" sz="2800" dirty="0" smtClean="0"/>
          </a:p>
        </p:txBody>
      </p:sp>
      <p:sp>
        <p:nvSpPr>
          <p:cNvPr id="8" name="Tekstboks 7"/>
          <p:cNvSpPr txBox="1"/>
          <p:nvPr/>
        </p:nvSpPr>
        <p:spPr>
          <a:xfrm>
            <a:off x="348258" y="372004"/>
            <a:ext cx="7503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2800" b="1" dirty="0" smtClean="0">
                <a:solidFill>
                  <a:srgbClr val="17375E"/>
                </a:solidFill>
              </a:rPr>
              <a:t>Hvat er tað skjótasta, bilur, sum tú hevur verið í, hevur koyrt í Føroyum?</a:t>
            </a:r>
            <a:endParaRPr lang="da-DK" sz="2800" dirty="0" smtClean="0">
              <a:solidFill>
                <a:srgbClr val="17375E"/>
              </a:solidFill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58593" y="1326111"/>
          <a:ext cx="9085407" cy="447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083" name="Rectangle 2"/>
          <p:cNvSpPr>
            <a:spLocks/>
          </p:cNvSpPr>
          <p:nvPr/>
        </p:nvSpPr>
        <p:spPr bwMode="auto">
          <a:xfrm>
            <a:off x="2250281" y="6697266"/>
            <a:ext cx="6902648" cy="44648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4085" name="Rectangle 4"/>
          <p:cNvSpPr>
            <a:spLocks/>
          </p:cNvSpPr>
          <p:nvPr/>
        </p:nvSpPr>
        <p:spPr bwMode="auto">
          <a:xfrm>
            <a:off x="348258" y="2125037"/>
            <a:ext cx="8027789" cy="19446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endParaRPr lang="da-DK" sz="2800" dirty="0" smtClean="0"/>
          </a:p>
          <a:p>
            <a:pPr>
              <a:lnSpc>
                <a:spcPct val="120000"/>
              </a:lnSpc>
            </a:pPr>
            <a:endParaRPr lang="da-DK" sz="2800" dirty="0" smtClean="0"/>
          </a:p>
          <a:p>
            <a:pPr>
              <a:lnSpc>
                <a:spcPct val="120000"/>
              </a:lnSpc>
            </a:pPr>
            <a:endParaRPr lang="da-DK" sz="2500" dirty="0" smtClean="0">
              <a:latin typeface="Verdana Bold" charset="0"/>
              <a:ea typeface="Verdana Bold" charset="0"/>
              <a:cs typeface="Verdana Bold" charset="0"/>
              <a:sym typeface="Verdana Bold" charset="0"/>
            </a:endParaRPr>
          </a:p>
          <a:p>
            <a:pPr algn="l">
              <a:lnSpc>
                <a:spcPct val="120000"/>
              </a:lnSpc>
            </a:pPr>
            <a:r>
              <a:rPr lang="da-DK" sz="2500" dirty="0" smtClean="0"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 </a:t>
            </a:r>
            <a:endParaRPr lang="en-US" sz="2500" dirty="0">
              <a:latin typeface="Verdana Bold" charset="0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48258" y="736600"/>
            <a:ext cx="8287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 smtClean="0"/>
          </a:p>
          <a:p>
            <a:endParaRPr lang="da-DK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1492" y="480177"/>
            <a:ext cx="7694555" cy="1378570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 err="1" smtClean="0">
                <a:solidFill>
                  <a:srgbClr val="376092"/>
                </a:solidFill>
              </a:rPr>
              <a:t>Hvørjar</a:t>
            </a:r>
            <a:r>
              <a:rPr lang="da-DK" dirty="0" smtClean="0">
                <a:solidFill>
                  <a:srgbClr val="376092"/>
                </a:solidFill>
              </a:rPr>
              <a:t> </a:t>
            </a:r>
            <a:r>
              <a:rPr lang="da-DK" dirty="0" err="1" smtClean="0">
                <a:solidFill>
                  <a:srgbClr val="376092"/>
                </a:solidFill>
              </a:rPr>
              <a:t>eru</a:t>
            </a:r>
            <a:r>
              <a:rPr lang="da-DK" dirty="0" smtClean="0">
                <a:solidFill>
                  <a:srgbClr val="376092"/>
                </a:solidFill>
              </a:rPr>
              <a:t> </a:t>
            </a:r>
            <a:r>
              <a:rPr lang="da-DK" dirty="0" err="1" smtClean="0">
                <a:solidFill>
                  <a:srgbClr val="376092"/>
                </a:solidFill>
              </a:rPr>
              <a:t>størstu</a:t>
            </a:r>
            <a:r>
              <a:rPr lang="da-DK" dirty="0" smtClean="0">
                <a:solidFill>
                  <a:srgbClr val="376092"/>
                </a:solidFill>
              </a:rPr>
              <a:t> </a:t>
            </a:r>
            <a:r>
              <a:rPr lang="da-DK" dirty="0" err="1" smtClean="0">
                <a:solidFill>
                  <a:srgbClr val="376092"/>
                </a:solidFill>
              </a:rPr>
              <a:t>avbjóðingarnar</a:t>
            </a:r>
            <a:r>
              <a:rPr lang="da-DK" dirty="0" smtClean="0">
                <a:solidFill>
                  <a:srgbClr val="376092"/>
                </a:solidFill>
              </a:rPr>
              <a:t> í </a:t>
            </a:r>
            <a:r>
              <a:rPr lang="da-DK" dirty="0" err="1" smtClean="0">
                <a:solidFill>
                  <a:srgbClr val="376092"/>
                </a:solidFill>
              </a:rPr>
              <a:t>ferðsluni</a:t>
            </a:r>
            <a:r>
              <a:rPr lang="da-DK" dirty="0" smtClean="0">
                <a:solidFill>
                  <a:srgbClr val="376092"/>
                </a:solidFill>
              </a:rPr>
              <a:t> í dag?</a:t>
            </a:r>
            <a:endParaRPr lang="da-DK" dirty="0">
              <a:solidFill>
                <a:srgbClr val="376092"/>
              </a:solidFill>
            </a:endParaRPr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>
          <a:xfrm>
            <a:off x="681491" y="2125037"/>
            <a:ext cx="7954507" cy="3513763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Ov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nógv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ferð</a:t>
            </a:r>
            <a:endParaRPr lang="da-DK" dirty="0" smtClean="0">
              <a:solidFill>
                <a:schemeClr val="tx1"/>
              </a:solidFill>
            </a:endParaRPr>
          </a:p>
          <a:p>
            <a:pPr algn="l">
              <a:buFont typeface="Arial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Rúsdrekkakoyring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</a:p>
          <a:p>
            <a:pPr algn="l">
              <a:buFont typeface="Arial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Vantandi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nýtsla</a:t>
            </a:r>
            <a:r>
              <a:rPr lang="da-DK" dirty="0" smtClean="0">
                <a:solidFill>
                  <a:schemeClr val="tx1"/>
                </a:solidFill>
              </a:rPr>
              <a:t> av </a:t>
            </a:r>
            <a:r>
              <a:rPr lang="da-DK" dirty="0" err="1" smtClean="0">
                <a:solidFill>
                  <a:schemeClr val="tx1"/>
                </a:solidFill>
              </a:rPr>
              <a:t>atkomiligari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trygdarútgerð</a:t>
            </a:r>
            <a:r>
              <a:rPr lang="da-DK" dirty="0" smtClean="0">
                <a:solidFill>
                  <a:schemeClr val="tx1"/>
                </a:solidFill>
              </a:rPr>
              <a:t>, so sum </a:t>
            </a:r>
            <a:r>
              <a:rPr lang="da-DK" dirty="0" err="1" smtClean="0">
                <a:solidFill>
                  <a:schemeClr val="tx1"/>
                </a:solidFill>
              </a:rPr>
              <a:t>belti</a:t>
            </a:r>
            <a:r>
              <a:rPr lang="da-DK" dirty="0" smtClean="0">
                <a:solidFill>
                  <a:schemeClr val="tx1"/>
                </a:solidFill>
              </a:rPr>
              <a:t> og </a:t>
            </a:r>
            <a:r>
              <a:rPr lang="da-DK" dirty="0" err="1" smtClean="0">
                <a:solidFill>
                  <a:schemeClr val="tx1"/>
                </a:solidFill>
              </a:rPr>
              <a:t>hjálmi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</a:p>
          <a:p>
            <a:pPr algn="l">
              <a:buFont typeface="Arial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Gáloysni</a:t>
            </a:r>
            <a:r>
              <a:rPr lang="da-DK" dirty="0" smtClean="0">
                <a:solidFill>
                  <a:schemeClr val="tx1"/>
                </a:solidFill>
              </a:rPr>
              <a:t> (</a:t>
            </a:r>
            <a:r>
              <a:rPr lang="da-DK" dirty="0" err="1" smtClean="0">
                <a:solidFill>
                  <a:schemeClr val="tx1"/>
                </a:solidFill>
              </a:rPr>
              <a:t>fartelefonir</a:t>
            </a:r>
            <a:r>
              <a:rPr lang="da-DK" dirty="0" smtClean="0">
                <a:solidFill>
                  <a:schemeClr val="tx1"/>
                </a:solidFill>
              </a:rPr>
              <a:t> og </a:t>
            </a:r>
            <a:r>
              <a:rPr lang="da-DK" dirty="0" err="1" smtClean="0">
                <a:solidFill>
                  <a:schemeClr val="tx1"/>
                </a:solidFill>
              </a:rPr>
              <a:t>annað</a:t>
            </a:r>
            <a:r>
              <a:rPr lang="da-DK" dirty="0" smtClean="0">
                <a:solidFill>
                  <a:schemeClr val="tx1"/>
                </a:solidFill>
              </a:rPr>
              <a:t>)</a:t>
            </a:r>
          </a:p>
          <a:p>
            <a:pPr algn="l">
              <a:buFont typeface="Arial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 Vanlukkur, har </a:t>
            </a:r>
            <a:r>
              <a:rPr lang="da-DK" dirty="0" err="1" smtClean="0">
                <a:solidFill>
                  <a:schemeClr val="tx1"/>
                </a:solidFill>
              </a:rPr>
              <a:t>ungdómur</a:t>
            </a:r>
            <a:r>
              <a:rPr lang="da-DK" dirty="0" smtClean="0">
                <a:solidFill>
                  <a:schemeClr val="tx1"/>
                </a:solidFill>
              </a:rPr>
              <a:t> er </a:t>
            </a:r>
            <a:r>
              <a:rPr lang="da-DK" dirty="0" err="1" smtClean="0">
                <a:solidFill>
                  <a:schemeClr val="tx1"/>
                </a:solidFill>
              </a:rPr>
              <a:t>uppií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>
                <a:solidFill>
                  <a:srgbClr val="376092"/>
                </a:solidFill>
              </a:rPr>
              <a:t>Er </a:t>
            </a:r>
            <a:r>
              <a:rPr lang="da-DK" dirty="0" err="1" smtClean="0">
                <a:solidFill>
                  <a:srgbClr val="376092"/>
                </a:solidFill>
              </a:rPr>
              <a:t>ferðslan</a:t>
            </a:r>
            <a:r>
              <a:rPr lang="da-DK" dirty="0" smtClean="0">
                <a:solidFill>
                  <a:srgbClr val="376092"/>
                </a:solidFill>
              </a:rPr>
              <a:t> </a:t>
            </a:r>
            <a:r>
              <a:rPr lang="da-DK" dirty="0" err="1" smtClean="0">
                <a:solidFill>
                  <a:srgbClr val="376092"/>
                </a:solidFill>
              </a:rPr>
              <a:t>ein</a:t>
            </a:r>
            <a:r>
              <a:rPr lang="da-DK" dirty="0" smtClean="0">
                <a:solidFill>
                  <a:srgbClr val="376092"/>
                </a:solidFill>
              </a:rPr>
              <a:t> </a:t>
            </a:r>
            <a:r>
              <a:rPr lang="da-DK" dirty="0" err="1" smtClean="0">
                <a:solidFill>
                  <a:srgbClr val="376092"/>
                </a:solidFill>
              </a:rPr>
              <a:t>trupulleiki</a:t>
            </a:r>
            <a:r>
              <a:rPr lang="da-DK" dirty="0" smtClean="0">
                <a:solidFill>
                  <a:srgbClr val="376092"/>
                </a:solidFill>
              </a:rPr>
              <a:t>?</a:t>
            </a:r>
            <a:endParaRPr lang="da-DK" dirty="0">
              <a:solidFill>
                <a:srgbClr val="376092"/>
              </a:solidFill>
            </a:endParaRPr>
          </a:p>
        </p:txBody>
      </p:sp>
      <p:graphicFrame>
        <p:nvGraphicFramePr>
          <p:cNvPr id="6" name="D 1"/>
          <p:cNvGraphicFramePr>
            <a:graphicFrameLocks noGrp="1"/>
          </p:cNvGraphicFramePr>
          <p:nvPr>
            <p:ph idx="1"/>
          </p:nvPr>
        </p:nvGraphicFramePr>
        <p:xfrm>
          <a:off x="0" y="1417638"/>
          <a:ext cx="8978900" cy="513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836" y="388470"/>
            <a:ext cx="8077200" cy="1370106"/>
          </a:xfrm>
        </p:spPr>
        <p:txBody>
          <a:bodyPr>
            <a:noAutofit/>
          </a:bodyPr>
          <a:lstStyle/>
          <a:p>
            <a:pPr algn="l"/>
            <a:r>
              <a:rPr lang="fo-FO" sz="3200" dirty="0" smtClean="0">
                <a:solidFill>
                  <a:srgbClr val="376092"/>
                </a:solidFill>
              </a:rPr>
              <a:t>Hvussu skjótt koyrir tú vanliga á einum vegi við hámarksferð á 80 km/t? </a:t>
            </a:r>
            <a:endParaRPr lang="fo-FO" sz="3200" dirty="0">
              <a:solidFill>
                <a:srgbClr val="376092"/>
              </a:solidFill>
            </a:endParaRP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634182"/>
              </p:ext>
            </p:extLst>
          </p:nvPr>
        </p:nvGraphicFramePr>
        <p:xfrm>
          <a:off x="284835" y="1758576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5174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083" name="Rectangle 2"/>
          <p:cNvSpPr>
            <a:spLocks/>
          </p:cNvSpPr>
          <p:nvPr/>
        </p:nvSpPr>
        <p:spPr bwMode="auto">
          <a:xfrm flipV="1">
            <a:off x="2250281" y="6607968"/>
            <a:ext cx="6902648" cy="89297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>
                <a:solidFill>
                  <a:srgbClr val="000090"/>
                </a:solidFill>
              </a:rPr>
              <a:t>j</a:t>
            </a:r>
            <a:endParaRPr lang="da-DK" dirty="0">
              <a:solidFill>
                <a:srgbClr val="000090"/>
              </a:solidFill>
            </a:endParaRPr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976" y="274638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16631"/>
            <a:ext cx="8077200" cy="1495575"/>
          </a:xfrm>
        </p:spPr>
        <p:txBody>
          <a:bodyPr>
            <a:normAutofit/>
          </a:bodyPr>
          <a:lstStyle/>
          <a:p>
            <a:pPr algn="l"/>
            <a:r>
              <a:rPr lang="fo-FO" dirty="0">
                <a:solidFill>
                  <a:srgbClr val="376092"/>
                </a:solidFill>
              </a:rPr>
              <a:t>Hvussu ofta koyrir tú við eini promillu hægri enn 0,2</a:t>
            </a:r>
            <a:r>
              <a:rPr lang="fo-FO" dirty="0" smtClean="0">
                <a:solidFill>
                  <a:srgbClr val="376092"/>
                </a:solidFill>
              </a:rPr>
              <a:t>?</a:t>
            </a:r>
            <a:endParaRPr lang="fo-FO" dirty="0">
              <a:solidFill>
                <a:srgbClr val="376092"/>
              </a:solidFill>
            </a:endParaRP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455217"/>
              </p:ext>
            </p:extLst>
          </p:nvPr>
        </p:nvGraphicFramePr>
        <p:xfrm>
          <a:off x="611188" y="1612207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0367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o-FO" dirty="0">
                <a:solidFill>
                  <a:srgbClr val="376092"/>
                </a:solidFill>
              </a:rPr>
              <a:t>Hvussu ofta koyrir tú skjótari enn hámarksferðina</a:t>
            </a:r>
            <a:r>
              <a:rPr lang="fo-FO" dirty="0" smtClean="0">
                <a:solidFill>
                  <a:srgbClr val="376092"/>
                </a:solidFill>
              </a:rPr>
              <a:t>?</a:t>
            </a:r>
            <a:endParaRPr lang="fo-FO" dirty="0">
              <a:solidFill>
                <a:srgbClr val="376092"/>
              </a:solidFill>
            </a:endParaRP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176429"/>
              </p:ext>
            </p:extLst>
          </p:nvPr>
        </p:nvGraphicFramePr>
        <p:xfrm>
          <a:off x="611188" y="1417638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1442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083" name="Rectangle 2"/>
          <p:cNvSpPr>
            <a:spLocks/>
          </p:cNvSpPr>
          <p:nvPr/>
        </p:nvSpPr>
        <p:spPr bwMode="auto">
          <a:xfrm>
            <a:off x="2250281" y="6697266"/>
            <a:ext cx="6902648" cy="44648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4085" name="Rectangle 4"/>
          <p:cNvSpPr>
            <a:spLocks/>
          </p:cNvSpPr>
          <p:nvPr/>
        </p:nvSpPr>
        <p:spPr bwMode="auto">
          <a:xfrm>
            <a:off x="348258" y="2125037"/>
            <a:ext cx="8027789" cy="19446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endParaRPr lang="da-DK" sz="2800" dirty="0" smtClean="0"/>
          </a:p>
          <a:p>
            <a:pPr>
              <a:lnSpc>
                <a:spcPct val="120000"/>
              </a:lnSpc>
            </a:pPr>
            <a:endParaRPr lang="da-DK" sz="2800" dirty="0" smtClean="0"/>
          </a:p>
          <a:p>
            <a:pPr>
              <a:lnSpc>
                <a:spcPct val="120000"/>
              </a:lnSpc>
            </a:pPr>
            <a:endParaRPr lang="da-DK" sz="2500" dirty="0" smtClean="0">
              <a:latin typeface="Verdana Bold" charset="0"/>
              <a:ea typeface="Verdana Bold" charset="0"/>
              <a:cs typeface="Verdana Bold" charset="0"/>
              <a:sym typeface="Verdana Bold" charset="0"/>
            </a:endParaRPr>
          </a:p>
          <a:p>
            <a:pPr algn="l">
              <a:lnSpc>
                <a:spcPct val="120000"/>
              </a:lnSpc>
            </a:pPr>
            <a:r>
              <a:rPr lang="da-DK" sz="2500" dirty="0" smtClean="0"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 </a:t>
            </a:r>
            <a:endParaRPr lang="en-US" sz="2500" dirty="0">
              <a:latin typeface="Verdana Bold" charset="0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48258" y="736600"/>
            <a:ext cx="8287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 smtClean="0"/>
          </a:p>
          <a:p>
            <a:endParaRPr lang="da-DK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5800" y="372003"/>
            <a:ext cx="7772400" cy="1010928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 err="1" smtClean="0">
                <a:solidFill>
                  <a:srgbClr val="376092"/>
                </a:solidFill>
              </a:rPr>
              <a:t>Trygdarbelti</a:t>
            </a:r>
            <a:r>
              <a:rPr lang="da-DK" dirty="0" smtClean="0">
                <a:solidFill>
                  <a:srgbClr val="376092"/>
                </a:solidFill>
              </a:rPr>
              <a:t> og </a:t>
            </a:r>
            <a:r>
              <a:rPr lang="da-DK" dirty="0" err="1" smtClean="0">
                <a:solidFill>
                  <a:srgbClr val="376092"/>
                </a:solidFill>
              </a:rPr>
              <a:t>fallhjálmur</a:t>
            </a:r>
            <a:r>
              <a:rPr lang="da-DK" dirty="0" smtClean="0">
                <a:solidFill>
                  <a:srgbClr val="376092"/>
                </a:solidFill>
              </a:rPr>
              <a:t> </a:t>
            </a:r>
            <a:r>
              <a:rPr lang="da-DK" dirty="0" err="1" smtClean="0">
                <a:solidFill>
                  <a:srgbClr val="376092"/>
                </a:solidFill>
              </a:rPr>
              <a:t>alsamt</a:t>
            </a:r>
            <a:r>
              <a:rPr lang="da-DK" dirty="0" smtClean="0">
                <a:solidFill>
                  <a:srgbClr val="376092"/>
                </a:solidFill>
              </a:rPr>
              <a:t> </a:t>
            </a:r>
            <a:r>
              <a:rPr lang="da-DK" dirty="0" err="1" smtClean="0">
                <a:solidFill>
                  <a:srgbClr val="376092"/>
                </a:solidFill>
              </a:rPr>
              <a:t>viðkomandi</a:t>
            </a:r>
            <a:endParaRPr lang="da-DK" dirty="0">
              <a:solidFill>
                <a:srgbClr val="376092"/>
              </a:solidFill>
            </a:endParaRPr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>
          <a:xfrm>
            <a:off x="685800" y="2125037"/>
            <a:ext cx="7772400" cy="3513763"/>
          </a:xfrm>
        </p:spPr>
        <p:txBody>
          <a:bodyPr anchor="ctr">
            <a:normAutofit/>
          </a:bodyPr>
          <a:lstStyle/>
          <a:p>
            <a:pPr algn="l"/>
            <a:r>
              <a:rPr lang="da-DK" dirty="0" smtClean="0">
                <a:solidFill>
                  <a:schemeClr val="tx1"/>
                </a:solidFill>
              </a:rPr>
              <a:t>Krav </a:t>
            </a:r>
            <a:r>
              <a:rPr lang="da-DK" dirty="0" err="1" smtClean="0">
                <a:solidFill>
                  <a:schemeClr val="tx1"/>
                </a:solidFill>
              </a:rPr>
              <a:t>um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trygdarbelti</a:t>
            </a:r>
            <a:r>
              <a:rPr lang="da-DK" dirty="0" smtClean="0">
                <a:solidFill>
                  <a:schemeClr val="tx1"/>
                </a:solidFill>
              </a:rPr>
              <a:t> í 1986.</a:t>
            </a:r>
          </a:p>
          <a:p>
            <a:pPr algn="l"/>
            <a:r>
              <a:rPr lang="da-DK" dirty="0" err="1" smtClean="0">
                <a:solidFill>
                  <a:schemeClr val="tx1"/>
                </a:solidFill>
              </a:rPr>
              <a:t>Mett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verður</a:t>
            </a:r>
            <a:r>
              <a:rPr lang="da-DK" dirty="0" smtClean="0">
                <a:solidFill>
                  <a:schemeClr val="tx1"/>
                </a:solidFill>
              </a:rPr>
              <a:t>, at </a:t>
            </a:r>
            <a:r>
              <a:rPr lang="da-DK" dirty="0" err="1" smtClean="0">
                <a:solidFill>
                  <a:schemeClr val="tx1"/>
                </a:solidFill>
              </a:rPr>
              <a:t>helvtin</a:t>
            </a:r>
            <a:r>
              <a:rPr lang="da-DK" dirty="0" smtClean="0">
                <a:solidFill>
                  <a:schemeClr val="tx1"/>
                </a:solidFill>
              </a:rPr>
              <a:t> av </a:t>
            </a:r>
            <a:r>
              <a:rPr lang="da-DK" dirty="0" err="1" smtClean="0">
                <a:solidFill>
                  <a:schemeClr val="tx1"/>
                </a:solidFill>
              </a:rPr>
              <a:t>teim</a:t>
            </a:r>
            <a:r>
              <a:rPr lang="da-DK" dirty="0" smtClean="0">
                <a:solidFill>
                  <a:schemeClr val="tx1"/>
                </a:solidFill>
              </a:rPr>
              <a:t> 56 sum </a:t>
            </a:r>
            <a:r>
              <a:rPr lang="da-DK" dirty="0" err="1" smtClean="0">
                <a:solidFill>
                  <a:schemeClr val="tx1"/>
                </a:solidFill>
              </a:rPr>
              <a:t>síðan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tá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eru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deyð</a:t>
            </a:r>
            <a:r>
              <a:rPr lang="da-DK" dirty="0" smtClean="0">
                <a:solidFill>
                  <a:schemeClr val="tx1"/>
                </a:solidFill>
              </a:rPr>
              <a:t> í </a:t>
            </a:r>
            <a:r>
              <a:rPr lang="da-DK" dirty="0" err="1" smtClean="0">
                <a:solidFill>
                  <a:schemeClr val="tx1"/>
                </a:solidFill>
              </a:rPr>
              <a:t>ferðsluni</a:t>
            </a:r>
            <a:r>
              <a:rPr lang="da-DK" dirty="0" smtClean="0">
                <a:solidFill>
                  <a:schemeClr val="tx1"/>
                </a:solidFill>
              </a:rPr>
              <a:t> og </a:t>
            </a:r>
            <a:r>
              <a:rPr lang="da-DK" dirty="0" err="1" smtClean="0">
                <a:solidFill>
                  <a:schemeClr val="tx1"/>
                </a:solidFill>
              </a:rPr>
              <a:t>ikki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nýttu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trygdarbelti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ella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hjálm</a:t>
            </a:r>
            <a:r>
              <a:rPr lang="da-DK" dirty="0" smtClean="0">
                <a:solidFill>
                  <a:schemeClr val="tx1"/>
                </a:solidFill>
              </a:rPr>
              <a:t>, </a:t>
            </a:r>
            <a:r>
              <a:rPr lang="da-DK" dirty="0" err="1" smtClean="0">
                <a:solidFill>
                  <a:schemeClr val="tx1"/>
                </a:solidFill>
              </a:rPr>
              <a:t>høvdu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verið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komin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frá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vanlukkuni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við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lívinum</a:t>
            </a:r>
            <a:r>
              <a:rPr lang="da-DK" dirty="0" smtClean="0">
                <a:solidFill>
                  <a:schemeClr val="tx1"/>
                </a:solidFill>
              </a:rPr>
              <a:t>, </a:t>
            </a:r>
            <a:r>
              <a:rPr lang="da-DK" dirty="0" err="1" smtClean="0">
                <a:solidFill>
                  <a:schemeClr val="tx1"/>
                </a:solidFill>
              </a:rPr>
              <a:t>varð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belti/hjálmur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nýtt/ur</a:t>
            </a:r>
            <a:r>
              <a:rPr lang="da-DK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083" name="Rectangle 2"/>
          <p:cNvSpPr>
            <a:spLocks/>
          </p:cNvSpPr>
          <p:nvPr/>
        </p:nvSpPr>
        <p:spPr bwMode="auto">
          <a:xfrm>
            <a:off x="2250281" y="6697266"/>
            <a:ext cx="6902648" cy="44648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4085" name="Rectangle 4"/>
          <p:cNvSpPr>
            <a:spLocks/>
          </p:cNvSpPr>
          <p:nvPr/>
        </p:nvSpPr>
        <p:spPr bwMode="auto">
          <a:xfrm>
            <a:off x="348258" y="2125037"/>
            <a:ext cx="8027789" cy="19446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endParaRPr lang="da-DK" sz="2800" dirty="0" smtClean="0"/>
          </a:p>
          <a:p>
            <a:pPr>
              <a:lnSpc>
                <a:spcPct val="120000"/>
              </a:lnSpc>
            </a:pPr>
            <a:endParaRPr lang="da-DK" sz="2800" dirty="0" smtClean="0"/>
          </a:p>
          <a:p>
            <a:pPr>
              <a:lnSpc>
                <a:spcPct val="120000"/>
              </a:lnSpc>
            </a:pPr>
            <a:endParaRPr lang="da-DK" sz="2500" dirty="0" smtClean="0">
              <a:latin typeface="Verdana Bold" charset="0"/>
              <a:ea typeface="Verdana Bold" charset="0"/>
              <a:cs typeface="Verdana Bold" charset="0"/>
              <a:sym typeface="Verdana Bold" charset="0"/>
            </a:endParaRPr>
          </a:p>
          <a:p>
            <a:pPr algn="l">
              <a:lnSpc>
                <a:spcPct val="120000"/>
              </a:lnSpc>
            </a:pPr>
            <a:r>
              <a:rPr lang="da-DK" sz="2500" dirty="0" smtClean="0"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 </a:t>
            </a:r>
            <a:endParaRPr lang="en-US" sz="2500" dirty="0">
              <a:latin typeface="Verdana Bold" charset="0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48258" y="736600"/>
            <a:ext cx="8287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 smtClean="0"/>
          </a:p>
          <a:p>
            <a:endParaRPr lang="da-DK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5800" y="736601"/>
            <a:ext cx="7772400" cy="1388436"/>
          </a:xfrm>
        </p:spPr>
        <p:txBody>
          <a:bodyPr/>
          <a:lstStyle/>
          <a:p>
            <a:pPr algn="l"/>
            <a:r>
              <a:rPr lang="da-DK" dirty="0" err="1" smtClean="0">
                <a:solidFill>
                  <a:srgbClr val="376092"/>
                </a:solidFill>
              </a:rPr>
              <a:t>Gáloysni</a:t>
            </a:r>
            <a:endParaRPr lang="da-DK" dirty="0">
              <a:solidFill>
                <a:srgbClr val="376092"/>
              </a:solidFill>
            </a:endParaRPr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>
          <a:xfrm>
            <a:off x="685800" y="2659529"/>
            <a:ext cx="7772400" cy="2979271"/>
          </a:xfrm>
        </p:spPr>
        <p:txBody>
          <a:bodyPr/>
          <a:lstStyle/>
          <a:p>
            <a:pPr algn="l">
              <a:buFont typeface="Arial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 2. </a:t>
            </a:r>
            <a:r>
              <a:rPr lang="da-DK" dirty="0" err="1" smtClean="0">
                <a:solidFill>
                  <a:schemeClr val="tx1"/>
                </a:solidFill>
              </a:rPr>
              <a:t>hvør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føroyingur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sigur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seg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javnan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tosa</a:t>
            </a:r>
            <a:r>
              <a:rPr lang="da-DK" dirty="0" smtClean="0">
                <a:solidFill>
                  <a:schemeClr val="tx1"/>
                </a:solidFill>
              </a:rPr>
              <a:t> í </a:t>
            </a:r>
            <a:r>
              <a:rPr lang="da-DK" dirty="0" err="1" smtClean="0">
                <a:solidFill>
                  <a:schemeClr val="tx1"/>
                </a:solidFill>
              </a:rPr>
              <a:t>handhildna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fartelefon</a:t>
            </a:r>
            <a:r>
              <a:rPr lang="da-DK" dirty="0" smtClean="0">
                <a:solidFill>
                  <a:schemeClr val="tx1"/>
                </a:solidFill>
              </a:rPr>
              <a:t>, </a:t>
            </a:r>
            <a:r>
              <a:rPr lang="da-DK" dirty="0" err="1" smtClean="0">
                <a:solidFill>
                  <a:schemeClr val="tx1"/>
                </a:solidFill>
              </a:rPr>
              <a:t>meðan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hann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koyrir</a:t>
            </a:r>
            <a:r>
              <a:rPr lang="da-DK" dirty="0" smtClean="0">
                <a:solidFill>
                  <a:schemeClr val="tx1"/>
                </a:solidFill>
              </a:rPr>
              <a:t> bil</a:t>
            </a:r>
          </a:p>
          <a:p>
            <a:pPr algn="l">
              <a:buFont typeface="Arial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 4. </a:t>
            </a:r>
            <a:r>
              <a:rPr lang="da-DK" dirty="0" err="1" smtClean="0">
                <a:solidFill>
                  <a:schemeClr val="tx1"/>
                </a:solidFill>
              </a:rPr>
              <a:t>hvør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føroyingur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sigur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seg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javnan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skriva/lesa</a:t>
            </a:r>
            <a:r>
              <a:rPr lang="da-DK" dirty="0" smtClean="0">
                <a:solidFill>
                  <a:schemeClr val="tx1"/>
                </a:solidFill>
              </a:rPr>
              <a:t> sms/t-post, </a:t>
            </a:r>
            <a:r>
              <a:rPr lang="da-DK" dirty="0" err="1" smtClean="0">
                <a:solidFill>
                  <a:schemeClr val="tx1"/>
                </a:solidFill>
              </a:rPr>
              <a:t>meðan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hann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koyrir</a:t>
            </a:r>
            <a:r>
              <a:rPr lang="da-DK" dirty="0" smtClean="0">
                <a:solidFill>
                  <a:schemeClr val="tx1"/>
                </a:solidFill>
              </a:rPr>
              <a:t> bil</a:t>
            </a:r>
          </a:p>
          <a:p>
            <a:pPr algn="r"/>
            <a:r>
              <a:rPr lang="da-DK" i="1" dirty="0" smtClean="0">
                <a:solidFill>
                  <a:schemeClr val="tx1"/>
                </a:solidFill>
              </a:rPr>
              <a:t>(Gallup 2012)</a:t>
            </a:r>
            <a:endParaRPr lang="da-DK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083" name="Rectangle 2"/>
          <p:cNvSpPr>
            <a:spLocks/>
          </p:cNvSpPr>
          <p:nvPr/>
        </p:nvSpPr>
        <p:spPr bwMode="auto">
          <a:xfrm>
            <a:off x="2250281" y="6697266"/>
            <a:ext cx="6902648" cy="44648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4085" name="Rectangle 4"/>
          <p:cNvSpPr>
            <a:spLocks/>
          </p:cNvSpPr>
          <p:nvPr/>
        </p:nvSpPr>
        <p:spPr bwMode="auto">
          <a:xfrm>
            <a:off x="348258" y="2125037"/>
            <a:ext cx="8027789" cy="19446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endParaRPr lang="da-DK" sz="2800" dirty="0" smtClean="0"/>
          </a:p>
          <a:p>
            <a:pPr>
              <a:lnSpc>
                <a:spcPct val="120000"/>
              </a:lnSpc>
            </a:pPr>
            <a:endParaRPr lang="da-DK" sz="2800" dirty="0" smtClean="0"/>
          </a:p>
          <a:p>
            <a:pPr>
              <a:lnSpc>
                <a:spcPct val="120000"/>
              </a:lnSpc>
            </a:pPr>
            <a:endParaRPr lang="da-DK" sz="2500" dirty="0" smtClean="0">
              <a:latin typeface="Verdana Bold" charset="0"/>
              <a:ea typeface="Verdana Bold" charset="0"/>
              <a:cs typeface="Verdana Bold" charset="0"/>
              <a:sym typeface="Verdana Bold" charset="0"/>
            </a:endParaRPr>
          </a:p>
          <a:p>
            <a:pPr algn="l">
              <a:lnSpc>
                <a:spcPct val="120000"/>
              </a:lnSpc>
            </a:pPr>
            <a:r>
              <a:rPr lang="da-DK" sz="2500" dirty="0" smtClean="0"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 </a:t>
            </a:r>
            <a:endParaRPr lang="en-US" sz="2500" dirty="0">
              <a:latin typeface="Verdana Bold" charset="0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48258" y="736600"/>
            <a:ext cx="8287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 smtClean="0"/>
          </a:p>
          <a:p>
            <a:endParaRPr lang="da-DK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5800" y="736601"/>
            <a:ext cx="7772400" cy="1388436"/>
          </a:xfrm>
        </p:spPr>
        <p:txBody>
          <a:bodyPr/>
          <a:lstStyle/>
          <a:p>
            <a:pPr algn="l"/>
            <a:r>
              <a:rPr lang="da-DK" dirty="0" err="1" smtClean="0">
                <a:solidFill>
                  <a:srgbClr val="376092"/>
                </a:solidFill>
              </a:rPr>
              <a:t>Foreldur</a:t>
            </a:r>
            <a:r>
              <a:rPr lang="da-DK" dirty="0" smtClean="0">
                <a:solidFill>
                  <a:srgbClr val="376092"/>
                </a:solidFill>
              </a:rPr>
              <a:t> sum </a:t>
            </a:r>
            <a:r>
              <a:rPr lang="da-DK" dirty="0" err="1" smtClean="0">
                <a:solidFill>
                  <a:srgbClr val="376092"/>
                </a:solidFill>
              </a:rPr>
              <a:t>fyrimyndir</a:t>
            </a:r>
            <a:r>
              <a:rPr lang="da-DK" dirty="0" smtClean="0">
                <a:solidFill>
                  <a:srgbClr val="376092"/>
                </a:solidFill>
              </a:rPr>
              <a:t> …</a:t>
            </a:r>
            <a:endParaRPr lang="da-DK" dirty="0">
              <a:solidFill>
                <a:srgbClr val="376092"/>
              </a:solidFill>
            </a:endParaRPr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>
          <a:xfrm>
            <a:off x="685800" y="2659529"/>
            <a:ext cx="7772400" cy="2979271"/>
          </a:xfrm>
        </p:spPr>
        <p:txBody>
          <a:bodyPr/>
          <a:lstStyle/>
          <a:p>
            <a:pPr algn="l"/>
            <a:r>
              <a:rPr lang="da-DK" dirty="0" err="1" smtClean="0">
                <a:solidFill>
                  <a:schemeClr val="tx1"/>
                </a:solidFill>
              </a:rPr>
              <a:t>Galluptalvurnar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vísa</a:t>
            </a:r>
            <a:r>
              <a:rPr lang="da-DK" dirty="0" smtClean="0">
                <a:solidFill>
                  <a:schemeClr val="tx1"/>
                </a:solidFill>
              </a:rPr>
              <a:t>, at </a:t>
            </a:r>
            <a:r>
              <a:rPr lang="da-DK" dirty="0" err="1" smtClean="0">
                <a:solidFill>
                  <a:schemeClr val="tx1"/>
                </a:solidFill>
              </a:rPr>
              <a:t>tað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má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meiri</a:t>
            </a:r>
            <a:r>
              <a:rPr lang="da-DK" dirty="0" smtClean="0">
                <a:solidFill>
                  <a:schemeClr val="tx1"/>
                </a:solidFill>
              </a:rPr>
              <a:t> til, til at </a:t>
            </a:r>
            <a:r>
              <a:rPr lang="da-DK" dirty="0" err="1" smtClean="0">
                <a:solidFill>
                  <a:schemeClr val="tx1"/>
                </a:solidFill>
              </a:rPr>
              <a:t>skapa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tryggari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vanar</a:t>
            </a:r>
            <a:r>
              <a:rPr lang="da-DK" dirty="0" smtClean="0">
                <a:solidFill>
                  <a:schemeClr val="tx1"/>
                </a:solidFill>
              </a:rPr>
              <a:t> í </a:t>
            </a:r>
            <a:r>
              <a:rPr lang="da-DK" dirty="0" err="1" smtClean="0">
                <a:solidFill>
                  <a:schemeClr val="tx1"/>
                </a:solidFill>
              </a:rPr>
              <a:t>ferðsluni</a:t>
            </a:r>
            <a:r>
              <a:rPr lang="da-DK" dirty="0" smtClean="0">
                <a:solidFill>
                  <a:schemeClr val="tx1"/>
                </a:solidFill>
              </a:rPr>
              <a:t>.</a:t>
            </a:r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083" name="Rectangle 2"/>
          <p:cNvSpPr>
            <a:spLocks/>
          </p:cNvSpPr>
          <p:nvPr/>
        </p:nvSpPr>
        <p:spPr bwMode="auto">
          <a:xfrm>
            <a:off x="2250281" y="6697266"/>
            <a:ext cx="6902648" cy="44648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4085" name="Rectangle 4"/>
          <p:cNvSpPr>
            <a:spLocks/>
          </p:cNvSpPr>
          <p:nvPr/>
        </p:nvSpPr>
        <p:spPr bwMode="auto">
          <a:xfrm>
            <a:off x="348258" y="2125037"/>
            <a:ext cx="8027789" cy="19446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endParaRPr lang="da-DK" sz="2800" dirty="0" smtClean="0"/>
          </a:p>
          <a:p>
            <a:pPr>
              <a:lnSpc>
                <a:spcPct val="120000"/>
              </a:lnSpc>
            </a:pPr>
            <a:endParaRPr lang="da-DK" sz="2800" dirty="0" smtClean="0"/>
          </a:p>
          <a:p>
            <a:pPr>
              <a:lnSpc>
                <a:spcPct val="120000"/>
              </a:lnSpc>
            </a:pPr>
            <a:endParaRPr lang="da-DK" sz="2500" dirty="0" smtClean="0">
              <a:latin typeface="Verdana Bold" charset="0"/>
              <a:ea typeface="Verdana Bold" charset="0"/>
              <a:cs typeface="Verdana Bold" charset="0"/>
              <a:sym typeface="Verdana Bold" charset="0"/>
            </a:endParaRPr>
          </a:p>
          <a:p>
            <a:pPr algn="l">
              <a:lnSpc>
                <a:spcPct val="120000"/>
              </a:lnSpc>
            </a:pPr>
            <a:r>
              <a:rPr lang="da-DK" sz="2500" dirty="0" smtClean="0"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 </a:t>
            </a:r>
            <a:endParaRPr lang="en-US" sz="2500" dirty="0">
              <a:latin typeface="Verdana Bold" charset="0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48258" y="736600"/>
            <a:ext cx="8287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 smtClean="0"/>
          </a:p>
          <a:p>
            <a:endParaRPr lang="da-DK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5800" y="490419"/>
            <a:ext cx="7772400" cy="1081435"/>
          </a:xfrm>
        </p:spPr>
        <p:txBody>
          <a:bodyPr/>
          <a:lstStyle/>
          <a:p>
            <a:pPr algn="l"/>
            <a:r>
              <a:rPr lang="da-DK" dirty="0" err="1" smtClean="0">
                <a:solidFill>
                  <a:srgbClr val="376092"/>
                </a:solidFill>
              </a:rPr>
              <a:t>Kjølfesti</a:t>
            </a:r>
            <a:endParaRPr lang="da-DK" dirty="0">
              <a:solidFill>
                <a:srgbClr val="376092"/>
              </a:solidFill>
            </a:endParaRPr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>
          <a:xfrm>
            <a:off x="685800" y="1835927"/>
            <a:ext cx="7772400" cy="380287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da-DK" sz="9600" b="1" dirty="0" err="1" smtClean="0">
                <a:solidFill>
                  <a:schemeClr val="tx1"/>
                </a:solidFill>
                <a:latin typeface="Arial"/>
                <a:cs typeface="Arial"/>
              </a:rPr>
              <a:t>Fólkaskúlalógin</a:t>
            </a:r>
            <a:r>
              <a:rPr lang="da-DK" sz="9600" b="1" dirty="0" smtClean="0">
                <a:solidFill>
                  <a:schemeClr val="tx1"/>
                </a:solidFill>
                <a:latin typeface="Arial"/>
                <a:cs typeface="Arial"/>
              </a:rPr>
              <a:t> §8:</a:t>
            </a:r>
          </a:p>
          <a:p>
            <a:pPr algn="l"/>
            <a:r>
              <a:rPr lang="da-DK" sz="9600" dirty="0" err="1" smtClean="0">
                <a:solidFill>
                  <a:schemeClr val="tx1"/>
                </a:solidFill>
                <a:latin typeface="Arial"/>
                <a:cs typeface="Arial"/>
              </a:rPr>
              <a:t>Upp</a:t>
            </a:r>
            <a:r>
              <a:rPr lang="da-DK" sz="9600" dirty="0" smtClean="0">
                <a:solidFill>
                  <a:schemeClr val="tx1"/>
                </a:solidFill>
                <a:latin typeface="Arial"/>
                <a:cs typeface="Arial"/>
              </a:rPr>
              <a:t> í </a:t>
            </a:r>
            <a:r>
              <a:rPr lang="da-DK" sz="9600" dirty="0" err="1" smtClean="0">
                <a:solidFill>
                  <a:schemeClr val="tx1"/>
                </a:solidFill>
                <a:latin typeface="Arial"/>
                <a:cs typeface="Arial"/>
              </a:rPr>
              <a:t>undirvísingina</a:t>
            </a:r>
            <a:r>
              <a:rPr lang="da-DK" sz="9600" dirty="0" smtClean="0">
                <a:solidFill>
                  <a:schemeClr val="tx1"/>
                </a:solidFill>
                <a:latin typeface="Arial"/>
                <a:cs typeface="Arial"/>
              </a:rPr>
              <a:t> í </a:t>
            </a:r>
            <a:r>
              <a:rPr lang="da-DK" sz="9600" dirty="0" err="1" smtClean="0">
                <a:solidFill>
                  <a:schemeClr val="tx1"/>
                </a:solidFill>
                <a:latin typeface="Arial"/>
                <a:cs typeface="Arial"/>
              </a:rPr>
              <a:t>fólkaskúlanum</a:t>
            </a:r>
            <a:r>
              <a:rPr lang="da-DK" sz="9600" dirty="0" smtClean="0">
                <a:solidFill>
                  <a:schemeClr val="tx1"/>
                </a:solidFill>
                <a:latin typeface="Arial"/>
                <a:cs typeface="Arial"/>
              </a:rPr>
              <a:t> koma í </a:t>
            </a:r>
            <a:r>
              <a:rPr lang="da-DK" sz="9600" dirty="0" err="1" smtClean="0">
                <a:solidFill>
                  <a:schemeClr val="tx1"/>
                </a:solidFill>
                <a:latin typeface="Arial"/>
                <a:cs typeface="Arial"/>
              </a:rPr>
              <a:t>hóskandi</a:t>
            </a:r>
            <a:r>
              <a:rPr lang="da-DK" sz="96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a-DK" sz="9600" dirty="0" err="1" smtClean="0">
                <a:solidFill>
                  <a:schemeClr val="tx1"/>
                </a:solidFill>
                <a:latin typeface="Arial"/>
                <a:cs typeface="Arial"/>
              </a:rPr>
              <a:t>lærugreinum</a:t>
            </a:r>
            <a:r>
              <a:rPr lang="da-DK" sz="9600" dirty="0" smtClean="0">
                <a:solidFill>
                  <a:schemeClr val="tx1"/>
                </a:solidFill>
                <a:latin typeface="Arial"/>
                <a:cs typeface="Arial"/>
              </a:rPr>
              <a:t> og á </a:t>
            </a:r>
            <a:r>
              <a:rPr lang="da-DK" sz="9600" dirty="0" err="1" smtClean="0">
                <a:solidFill>
                  <a:schemeClr val="tx1"/>
                </a:solidFill>
                <a:latin typeface="Arial"/>
                <a:cs typeface="Arial"/>
              </a:rPr>
              <a:t>hóskandi</a:t>
            </a:r>
            <a:r>
              <a:rPr lang="da-DK" sz="96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a-DK" sz="9600" dirty="0" err="1" smtClean="0">
                <a:solidFill>
                  <a:schemeClr val="tx1"/>
                </a:solidFill>
                <a:latin typeface="Arial"/>
                <a:cs typeface="Arial"/>
              </a:rPr>
              <a:t>aldursstigum</a:t>
            </a:r>
            <a:r>
              <a:rPr lang="da-DK" sz="96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a-DK" sz="9600" dirty="0" err="1" smtClean="0">
                <a:solidFill>
                  <a:schemeClr val="tx1"/>
                </a:solidFill>
                <a:latin typeface="Arial"/>
                <a:cs typeface="Arial"/>
              </a:rPr>
              <a:t>hesi</a:t>
            </a:r>
            <a:r>
              <a:rPr lang="da-DK" sz="96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a-DK" sz="9600" dirty="0" err="1" smtClean="0">
                <a:solidFill>
                  <a:schemeClr val="tx1"/>
                </a:solidFill>
                <a:latin typeface="Arial"/>
                <a:cs typeface="Arial"/>
              </a:rPr>
              <a:t>kravdu</a:t>
            </a:r>
            <a:r>
              <a:rPr lang="da-DK" sz="96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a-DK" sz="9600" dirty="0" err="1" smtClean="0">
                <a:solidFill>
                  <a:schemeClr val="tx1"/>
                </a:solidFill>
                <a:latin typeface="Arial"/>
                <a:cs typeface="Arial"/>
              </a:rPr>
              <a:t>undirvísingarevnini</a:t>
            </a:r>
            <a:r>
              <a:rPr lang="da-DK" sz="9600" dirty="0" smtClean="0">
                <a:solidFill>
                  <a:schemeClr val="tx1"/>
                </a:solidFill>
                <a:latin typeface="Arial"/>
                <a:cs typeface="Arial"/>
              </a:rPr>
              <a:t>: </a:t>
            </a:r>
            <a:r>
              <a:rPr lang="da-DK" sz="9600" dirty="0" err="1" smtClean="0">
                <a:solidFill>
                  <a:schemeClr val="tx1"/>
                </a:solidFill>
                <a:latin typeface="Arial"/>
                <a:cs typeface="Arial"/>
              </a:rPr>
              <a:t>Kvæðamentan/føroyskur</a:t>
            </a:r>
            <a:r>
              <a:rPr lang="da-DK" sz="96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a-DK" sz="9600" dirty="0" err="1" smtClean="0">
                <a:solidFill>
                  <a:schemeClr val="tx1"/>
                </a:solidFill>
                <a:latin typeface="Arial"/>
                <a:cs typeface="Arial"/>
              </a:rPr>
              <a:t>dansur</a:t>
            </a:r>
            <a:r>
              <a:rPr lang="da-DK" sz="9600" dirty="0" smtClean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da-DK" sz="9600" u="sng" dirty="0" err="1" smtClean="0">
                <a:solidFill>
                  <a:schemeClr val="tx1"/>
                </a:solidFill>
                <a:latin typeface="Arial"/>
                <a:cs typeface="Arial"/>
              </a:rPr>
              <a:t>Ferðsla</a:t>
            </a:r>
            <a:r>
              <a:rPr lang="da-DK" sz="9600" u="sng" dirty="0" smtClean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da-DK" sz="9600" dirty="0" err="1" smtClean="0">
                <a:solidFill>
                  <a:schemeClr val="tx1"/>
                </a:solidFill>
                <a:latin typeface="Arial"/>
                <a:cs typeface="Arial"/>
              </a:rPr>
              <a:t>Útbúgvingar-</a:t>
            </a:r>
            <a:r>
              <a:rPr lang="da-DK" sz="9600" dirty="0" smtClean="0">
                <a:solidFill>
                  <a:schemeClr val="tx1"/>
                </a:solidFill>
                <a:latin typeface="Arial"/>
                <a:cs typeface="Arial"/>
              </a:rPr>
              <a:t> og </a:t>
            </a:r>
            <a:r>
              <a:rPr lang="da-DK" sz="9600" dirty="0" err="1" smtClean="0">
                <a:solidFill>
                  <a:schemeClr val="tx1"/>
                </a:solidFill>
                <a:latin typeface="Arial"/>
                <a:cs typeface="Arial"/>
              </a:rPr>
              <a:t>vinnulívskunning</a:t>
            </a:r>
            <a:r>
              <a:rPr lang="da-DK" sz="9600" dirty="0" smtClean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da-DK" sz="9600" dirty="0" err="1" smtClean="0">
                <a:solidFill>
                  <a:schemeClr val="tx1"/>
                </a:solidFill>
                <a:latin typeface="Arial"/>
                <a:cs typeface="Arial"/>
              </a:rPr>
              <a:t>Heilsukunnleiki</a:t>
            </a:r>
            <a:r>
              <a:rPr lang="da-DK" sz="9600" dirty="0" smtClean="0">
                <a:solidFill>
                  <a:schemeClr val="tx1"/>
                </a:solidFill>
                <a:latin typeface="Arial"/>
                <a:cs typeface="Arial"/>
              </a:rPr>
              <a:t> og </a:t>
            </a:r>
            <a:r>
              <a:rPr lang="da-DK" sz="9600" dirty="0" err="1" smtClean="0">
                <a:solidFill>
                  <a:schemeClr val="tx1"/>
                </a:solidFill>
                <a:latin typeface="Arial"/>
                <a:cs typeface="Arial"/>
              </a:rPr>
              <a:t>seksualupplýsing</a:t>
            </a:r>
            <a:r>
              <a:rPr lang="da-DK" sz="9600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pPr algn="l"/>
            <a:endParaRPr lang="da-DK" sz="96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r>
              <a:rPr lang="da-DK" sz="9600" b="1" dirty="0" err="1" smtClean="0">
                <a:solidFill>
                  <a:schemeClr val="tx1"/>
                </a:solidFill>
                <a:latin typeface="Arial"/>
                <a:cs typeface="Arial"/>
              </a:rPr>
              <a:t>Kunngerð</a:t>
            </a:r>
            <a:r>
              <a:rPr lang="da-DK" sz="96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a-DK" sz="9600" b="1" dirty="0" err="1" smtClean="0">
                <a:solidFill>
                  <a:schemeClr val="tx1"/>
                </a:solidFill>
                <a:latin typeface="Arial"/>
                <a:cs typeface="Arial"/>
              </a:rPr>
              <a:t>um</a:t>
            </a:r>
            <a:r>
              <a:rPr lang="da-DK" sz="96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a-DK" sz="9600" b="1" dirty="0" err="1" smtClean="0">
                <a:solidFill>
                  <a:schemeClr val="tx1"/>
                </a:solidFill>
                <a:latin typeface="Arial"/>
                <a:cs typeface="Arial"/>
              </a:rPr>
              <a:t>flokslæraran</a:t>
            </a:r>
            <a:r>
              <a:rPr lang="da-DK" sz="9600" b="1" dirty="0" smtClean="0">
                <a:solidFill>
                  <a:schemeClr val="tx1"/>
                </a:solidFill>
                <a:latin typeface="Arial"/>
                <a:cs typeface="Arial"/>
              </a:rPr>
              <a:t> § 7, </a:t>
            </a:r>
            <a:r>
              <a:rPr lang="da-DK" sz="9600" b="1" dirty="0" err="1" smtClean="0">
                <a:solidFill>
                  <a:schemeClr val="tx1"/>
                </a:solidFill>
                <a:latin typeface="Arial"/>
                <a:cs typeface="Arial"/>
              </a:rPr>
              <a:t>Stk</a:t>
            </a:r>
            <a:r>
              <a:rPr lang="da-DK" sz="9600" b="1" dirty="0" smtClean="0">
                <a:solidFill>
                  <a:schemeClr val="tx1"/>
                </a:solidFill>
                <a:latin typeface="Arial"/>
                <a:cs typeface="Arial"/>
              </a:rPr>
              <a:t> 2:</a:t>
            </a:r>
          </a:p>
          <a:p>
            <a:pPr algn="l"/>
            <a:r>
              <a:rPr lang="da-DK" sz="9600" dirty="0" err="1" smtClean="0">
                <a:solidFill>
                  <a:schemeClr val="tx1"/>
                </a:solidFill>
                <a:latin typeface="Arial"/>
                <a:cs typeface="Arial"/>
              </a:rPr>
              <a:t>Flokslærarin</a:t>
            </a:r>
            <a:r>
              <a:rPr lang="da-DK" sz="96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a-DK" sz="9600" dirty="0" err="1" smtClean="0">
                <a:solidFill>
                  <a:schemeClr val="tx1"/>
                </a:solidFill>
                <a:latin typeface="Arial"/>
                <a:cs typeface="Arial"/>
              </a:rPr>
              <a:t>hevur</a:t>
            </a:r>
            <a:r>
              <a:rPr lang="da-DK" sz="96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a-DK" sz="9600" dirty="0" err="1" smtClean="0">
                <a:solidFill>
                  <a:schemeClr val="tx1"/>
                </a:solidFill>
                <a:latin typeface="Arial"/>
                <a:cs typeface="Arial"/>
              </a:rPr>
              <a:t>ábyrgdina</a:t>
            </a:r>
            <a:r>
              <a:rPr lang="da-DK" sz="9600" dirty="0" smtClean="0">
                <a:solidFill>
                  <a:schemeClr val="tx1"/>
                </a:solidFill>
                <a:latin typeface="Arial"/>
                <a:cs typeface="Arial"/>
              </a:rPr>
              <a:t> av at </a:t>
            </a:r>
            <a:r>
              <a:rPr lang="da-DK" sz="9600" dirty="0" err="1" smtClean="0">
                <a:solidFill>
                  <a:schemeClr val="tx1"/>
                </a:solidFill>
                <a:latin typeface="Arial"/>
                <a:cs typeface="Arial"/>
              </a:rPr>
              <a:t>skipa</a:t>
            </a:r>
            <a:r>
              <a:rPr lang="da-DK" sz="96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a-DK" sz="9600" dirty="0" err="1" smtClean="0">
                <a:solidFill>
                  <a:schemeClr val="tx1"/>
                </a:solidFill>
                <a:latin typeface="Arial"/>
                <a:cs typeface="Arial"/>
              </a:rPr>
              <a:t>fyri</a:t>
            </a:r>
            <a:r>
              <a:rPr lang="da-DK" sz="9600" dirty="0" smtClean="0">
                <a:solidFill>
                  <a:schemeClr val="tx1"/>
                </a:solidFill>
                <a:latin typeface="Arial"/>
                <a:cs typeface="Arial"/>
              </a:rPr>
              <a:t>, at </a:t>
            </a:r>
            <a:r>
              <a:rPr lang="da-DK" sz="9600" dirty="0" err="1" smtClean="0">
                <a:solidFill>
                  <a:schemeClr val="tx1"/>
                </a:solidFill>
                <a:latin typeface="Arial"/>
                <a:cs typeface="Arial"/>
              </a:rPr>
              <a:t>undirvíst</a:t>
            </a:r>
            <a:r>
              <a:rPr lang="da-DK" sz="96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a-DK" sz="9600" dirty="0" err="1" smtClean="0">
                <a:solidFill>
                  <a:schemeClr val="tx1"/>
                </a:solidFill>
                <a:latin typeface="Arial"/>
                <a:cs typeface="Arial"/>
              </a:rPr>
              <a:t>verður</a:t>
            </a:r>
            <a:r>
              <a:rPr lang="da-DK" sz="9600" dirty="0" smtClean="0">
                <a:solidFill>
                  <a:schemeClr val="tx1"/>
                </a:solidFill>
                <a:latin typeface="Arial"/>
                <a:cs typeface="Arial"/>
              </a:rPr>
              <a:t> í </a:t>
            </a:r>
            <a:r>
              <a:rPr lang="da-DK" sz="9600" dirty="0" err="1" smtClean="0">
                <a:solidFill>
                  <a:schemeClr val="tx1"/>
                </a:solidFill>
                <a:latin typeface="Arial"/>
                <a:cs typeface="Arial"/>
              </a:rPr>
              <a:t>teimum</a:t>
            </a:r>
            <a:r>
              <a:rPr lang="da-DK" sz="96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a-DK" sz="9600" dirty="0" err="1" smtClean="0">
                <a:solidFill>
                  <a:schemeClr val="tx1"/>
                </a:solidFill>
                <a:latin typeface="Arial"/>
                <a:cs typeface="Arial"/>
              </a:rPr>
              <a:t>kravdu</a:t>
            </a:r>
            <a:r>
              <a:rPr lang="da-DK" sz="96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a-DK" sz="9600" dirty="0" err="1" smtClean="0">
                <a:solidFill>
                  <a:schemeClr val="tx1"/>
                </a:solidFill>
                <a:latin typeface="Arial"/>
                <a:cs typeface="Arial"/>
              </a:rPr>
              <a:t>undirvísingarevnunum</a:t>
            </a:r>
            <a:r>
              <a:rPr lang="da-DK" sz="9600" dirty="0" smtClean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da-DK" sz="9600" dirty="0" err="1" smtClean="0">
                <a:solidFill>
                  <a:schemeClr val="tx1"/>
                </a:solidFill>
                <a:latin typeface="Arial"/>
                <a:cs typeface="Arial"/>
              </a:rPr>
              <a:t>sbr</a:t>
            </a:r>
            <a:r>
              <a:rPr lang="da-DK" sz="9600" dirty="0" smtClean="0">
                <a:solidFill>
                  <a:schemeClr val="tx1"/>
                </a:solidFill>
                <a:latin typeface="Arial"/>
                <a:cs typeface="Arial"/>
              </a:rPr>
              <a:t>. § 8 í </a:t>
            </a:r>
            <a:r>
              <a:rPr lang="da-DK" sz="9600" dirty="0" err="1" smtClean="0">
                <a:solidFill>
                  <a:schemeClr val="tx1"/>
                </a:solidFill>
                <a:latin typeface="Arial"/>
                <a:cs typeface="Arial"/>
              </a:rPr>
              <a:t>fólkaskúlalógini</a:t>
            </a:r>
            <a:r>
              <a:rPr lang="da-DK" sz="9600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pPr algn="l"/>
            <a:endParaRPr lang="da-DK" sz="9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r>
              <a:rPr lang="da-DK" sz="9600" dirty="0" err="1" smtClean="0">
                <a:solidFill>
                  <a:schemeClr val="tx1"/>
                </a:solidFill>
                <a:latin typeface="Arial"/>
                <a:cs typeface="Arial"/>
              </a:rPr>
              <a:t>Skúlaleiðarin</a:t>
            </a:r>
            <a:r>
              <a:rPr lang="da-DK" sz="96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a-DK" sz="9600" dirty="0" err="1" smtClean="0">
                <a:solidFill>
                  <a:schemeClr val="tx1"/>
                </a:solidFill>
                <a:latin typeface="Arial"/>
                <a:cs typeface="Arial"/>
              </a:rPr>
              <a:t>fylgir</a:t>
            </a:r>
            <a:r>
              <a:rPr lang="da-DK" sz="96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a-DK" sz="9600" dirty="0" err="1" smtClean="0">
                <a:solidFill>
                  <a:schemeClr val="tx1"/>
                </a:solidFill>
                <a:latin typeface="Arial"/>
                <a:cs typeface="Arial"/>
              </a:rPr>
              <a:t>upp</a:t>
            </a:r>
            <a:r>
              <a:rPr lang="da-DK" sz="9600" dirty="0" smtClean="0">
                <a:solidFill>
                  <a:schemeClr val="tx1"/>
                </a:solidFill>
                <a:latin typeface="Arial"/>
                <a:cs typeface="Arial"/>
              </a:rPr>
              <a:t> í </a:t>
            </a:r>
            <a:r>
              <a:rPr lang="da-DK" sz="9600" dirty="0" err="1" smtClean="0">
                <a:solidFill>
                  <a:schemeClr val="tx1"/>
                </a:solidFill>
                <a:latin typeface="Arial"/>
                <a:cs typeface="Arial"/>
              </a:rPr>
              <a:t>ársætlanum</a:t>
            </a:r>
            <a:r>
              <a:rPr lang="da-DK" sz="9600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pPr marL="57150"/>
            <a:endParaRPr lang="da-DK" dirty="0" smtClean="0">
              <a:latin typeface="Arial"/>
              <a:cs typeface="Arial"/>
            </a:endParaRPr>
          </a:p>
          <a:p>
            <a:pPr algn="l">
              <a:buFont typeface="Arial"/>
              <a:buChar char="•"/>
            </a:pPr>
            <a:endParaRPr lang="da-DK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083" name="Rectangle 2"/>
          <p:cNvSpPr>
            <a:spLocks/>
          </p:cNvSpPr>
          <p:nvPr/>
        </p:nvSpPr>
        <p:spPr bwMode="auto">
          <a:xfrm flipV="1">
            <a:off x="2250281" y="6607968"/>
            <a:ext cx="6902648" cy="89297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4085" name="Rectangle 4"/>
          <p:cNvSpPr>
            <a:spLocks/>
          </p:cNvSpPr>
          <p:nvPr/>
        </p:nvSpPr>
        <p:spPr bwMode="auto">
          <a:xfrm>
            <a:off x="320730" y="1511643"/>
            <a:ext cx="8823270" cy="38779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da-DK" sz="2800" dirty="0" err="1" smtClean="0"/>
              <a:t>Ferðsla</a:t>
            </a:r>
            <a:r>
              <a:rPr lang="da-DK" sz="2800" dirty="0" smtClean="0"/>
              <a:t> er </a:t>
            </a:r>
            <a:r>
              <a:rPr lang="da-DK" sz="2800" dirty="0" err="1" smtClean="0"/>
              <a:t>tann</a:t>
            </a:r>
            <a:r>
              <a:rPr lang="da-DK" sz="2800" dirty="0" smtClean="0"/>
              <a:t> </a:t>
            </a:r>
            <a:r>
              <a:rPr lang="da-DK" sz="2800" dirty="0" err="1" smtClean="0"/>
              <a:t>deyðsorsøkin</a:t>
            </a:r>
            <a:r>
              <a:rPr lang="da-DK" sz="2800" dirty="0" smtClean="0"/>
              <a:t>, sum er </a:t>
            </a:r>
            <a:r>
              <a:rPr lang="da-DK" sz="2800" dirty="0" err="1" smtClean="0"/>
              <a:t>vanligast</a:t>
            </a:r>
            <a:r>
              <a:rPr lang="da-DK" sz="2800" dirty="0" smtClean="0"/>
              <a:t> </a:t>
            </a:r>
            <a:r>
              <a:rPr lang="da-DK" sz="2800" dirty="0" err="1" smtClean="0"/>
              <a:t>millum</a:t>
            </a:r>
            <a:r>
              <a:rPr lang="da-DK" sz="2800" dirty="0" smtClean="0"/>
              <a:t> </a:t>
            </a:r>
            <a:r>
              <a:rPr lang="da-DK" sz="2800" dirty="0" err="1" smtClean="0"/>
              <a:t>fólk</a:t>
            </a:r>
            <a:r>
              <a:rPr lang="da-DK" sz="2800" dirty="0" smtClean="0"/>
              <a:t> 10-25 </a:t>
            </a:r>
            <a:r>
              <a:rPr lang="da-DK" sz="2800" dirty="0" err="1" smtClean="0"/>
              <a:t>ár</a:t>
            </a:r>
            <a:endParaRPr lang="da-DK" sz="2800" dirty="0" smtClean="0"/>
          </a:p>
          <a:p>
            <a:r>
              <a:rPr lang="da-DK" sz="2800" dirty="0" smtClean="0"/>
              <a:t>• </a:t>
            </a:r>
            <a:r>
              <a:rPr lang="da-DK" sz="2800" dirty="0" err="1" smtClean="0"/>
              <a:t>Frá</a:t>
            </a:r>
            <a:r>
              <a:rPr lang="da-DK" sz="2800" dirty="0" smtClean="0"/>
              <a:t> 12 til 16 </a:t>
            </a:r>
            <a:r>
              <a:rPr lang="da-DK" sz="2800" dirty="0" err="1" smtClean="0"/>
              <a:t>ára</a:t>
            </a:r>
            <a:r>
              <a:rPr lang="da-DK" sz="2800" dirty="0" smtClean="0"/>
              <a:t> </a:t>
            </a:r>
            <a:r>
              <a:rPr lang="da-DK" sz="2800" dirty="0" err="1" smtClean="0"/>
              <a:t>aldur</a:t>
            </a:r>
            <a:r>
              <a:rPr lang="da-DK" sz="2800" dirty="0" smtClean="0"/>
              <a:t> er seksdubling í </a:t>
            </a:r>
            <a:r>
              <a:rPr lang="da-DK" sz="2800" dirty="0" err="1" smtClean="0"/>
              <a:t>tali</a:t>
            </a:r>
            <a:r>
              <a:rPr lang="da-DK" sz="2800" dirty="0" smtClean="0"/>
              <a:t> á </a:t>
            </a:r>
            <a:r>
              <a:rPr lang="da-DK" sz="2800" dirty="0" err="1" smtClean="0"/>
              <a:t>deyðum</a:t>
            </a:r>
            <a:r>
              <a:rPr lang="da-DK" sz="2800" dirty="0" smtClean="0"/>
              <a:t> og </a:t>
            </a:r>
            <a:r>
              <a:rPr lang="da-DK" sz="2800" dirty="0" err="1" smtClean="0"/>
              <a:t>teimum</a:t>
            </a:r>
            <a:r>
              <a:rPr lang="da-DK" sz="2800" dirty="0" smtClean="0"/>
              <a:t>, </a:t>
            </a:r>
            <a:r>
              <a:rPr lang="da-DK" sz="2800" dirty="0" err="1" smtClean="0"/>
              <a:t>ið</a:t>
            </a:r>
            <a:r>
              <a:rPr lang="da-DK" sz="2800" dirty="0" smtClean="0"/>
              <a:t> </a:t>
            </a:r>
            <a:r>
              <a:rPr lang="da-DK" sz="2800" dirty="0" err="1" smtClean="0"/>
              <a:t>fáa</a:t>
            </a:r>
            <a:r>
              <a:rPr lang="da-DK" sz="2800" dirty="0" smtClean="0"/>
              <a:t> </a:t>
            </a:r>
            <a:r>
              <a:rPr lang="da-DK" sz="2800" dirty="0" err="1" smtClean="0"/>
              <a:t>skaða</a:t>
            </a:r>
            <a:endParaRPr lang="da-DK" sz="2800" dirty="0" smtClean="0"/>
          </a:p>
          <a:p>
            <a:r>
              <a:rPr lang="da-DK" sz="2800" dirty="0" smtClean="0"/>
              <a:t>•  </a:t>
            </a:r>
            <a:r>
              <a:rPr lang="da-DK" sz="2800" dirty="0" err="1" smtClean="0"/>
              <a:t>Tá</a:t>
            </a:r>
            <a:r>
              <a:rPr lang="da-DK" sz="2800" dirty="0" smtClean="0"/>
              <a:t> </a:t>
            </a:r>
            <a:r>
              <a:rPr lang="da-DK" sz="2800" dirty="0" err="1" smtClean="0"/>
              <a:t>tey</a:t>
            </a:r>
            <a:r>
              <a:rPr lang="da-DK" sz="2800" dirty="0" smtClean="0"/>
              <a:t> </a:t>
            </a:r>
            <a:r>
              <a:rPr lang="da-DK" sz="2800" dirty="0" err="1" smtClean="0"/>
              <a:t>ungu</a:t>
            </a:r>
            <a:r>
              <a:rPr lang="da-DK" sz="2800" dirty="0" smtClean="0"/>
              <a:t> </a:t>
            </a:r>
            <a:r>
              <a:rPr lang="da-DK" sz="2800" dirty="0" err="1" smtClean="0"/>
              <a:t>fara</a:t>
            </a:r>
            <a:r>
              <a:rPr lang="da-DK" sz="2800" dirty="0" smtClean="0"/>
              <a:t> </a:t>
            </a:r>
            <a:r>
              <a:rPr lang="da-DK" sz="2800" dirty="0" err="1" smtClean="0"/>
              <a:t>úr</a:t>
            </a:r>
            <a:r>
              <a:rPr lang="da-DK" sz="2800" dirty="0" smtClean="0"/>
              <a:t> </a:t>
            </a:r>
            <a:r>
              <a:rPr lang="da-DK" sz="2800" dirty="0" err="1" smtClean="0"/>
              <a:t>skúlanum</a:t>
            </a:r>
            <a:r>
              <a:rPr lang="da-DK" sz="2800" dirty="0" smtClean="0"/>
              <a:t>, </a:t>
            </a:r>
            <a:r>
              <a:rPr lang="da-DK" sz="2800" dirty="0" err="1" smtClean="0"/>
              <a:t>standa</a:t>
            </a:r>
            <a:r>
              <a:rPr lang="da-DK" sz="2800" dirty="0" smtClean="0"/>
              <a:t> </a:t>
            </a:r>
            <a:r>
              <a:rPr lang="da-DK" sz="2800" dirty="0" err="1" smtClean="0"/>
              <a:t>tey</a:t>
            </a:r>
            <a:r>
              <a:rPr lang="da-DK" sz="2800" dirty="0" smtClean="0"/>
              <a:t> á </a:t>
            </a:r>
            <a:r>
              <a:rPr lang="da-DK" sz="2800" dirty="0" err="1" smtClean="0"/>
              <a:t>gáttini</a:t>
            </a:r>
            <a:r>
              <a:rPr lang="da-DK" sz="2800" dirty="0" smtClean="0"/>
              <a:t> til 10 </a:t>
            </a:r>
            <a:r>
              <a:rPr lang="da-DK" sz="2800" dirty="0" err="1" smtClean="0"/>
              <a:t>tey</a:t>
            </a:r>
            <a:r>
              <a:rPr lang="da-DK" sz="2800" dirty="0" smtClean="0"/>
              <a:t> </a:t>
            </a:r>
            <a:r>
              <a:rPr lang="da-DK" sz="2800" dirty="0" err="1" smtClean="0"/>
              <a:t>vandamestu</a:t>
            </a:r>
            <a:r>
              <a:rPr lang="da-DK" sz="2800" dirty="0" smtClean="0"/>
              <a:t> </a:t>
            </a:r>
            <a:r>
              <a:rPr lang="da-DK" sz="2800" dirty="0" err="1" smtClean="0"/>
              <a:t>árini</a:t>
            </a:r>
            <a:r>
              <a:rPr lang="da-DK" sz="2800" dirty="0" smtClean="0"/>
              <a:t> í </a:t>
            </a:r>
            <a:r>
              <a:rPr lang="da-DK" sz="2800" dirty="0" err="1" smtClean="0"/>
              <a:t>ferðsluni</a:t>
            </a:r>
            <a:endParaRPr lang="da-DK" sz="28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da-DK" sz="2800" dirty="0" smtClean="0">
                <a:solidFill>
                  <a:srgbClr val="000000"/>
                </a:solidFill>
              </a:rPr>
              <a:t> </a:t>
            </a:r>
            <a:r>
              <a:rPr lang="da-DK" sz="2800" dirty="0" err="1" smtClean="0">
                <a:solidFill>
                  <a:srgbClr val="000000"/>
                </a:solidFill>
              </a:rPr>
              <a:t>Børnini</a:t>
            </a:r>
            <a:r>
              <a:rPr lang="da-DK" sz="2800" dirty="0" smtClean="0">
                <a:solidFill>
                  <a:srgbClr val="000000"/>
                </a:solidFill>
              </a:rPr>
              <a:t> </a:t>
            </a:r>
            <a:r>
              <a:rPr lang="da-DK" sz="2800" dirty="0" err="1" smtClean="0">
                <a:solidFill>
                  <a:srgbClr val="000000"/>
                </a:solidFill>
              </a:rPr>
              <a:t>eru</a:t>
            </a:r>
            <a:r>
              <a:rPr lang="da-DK" sz="2800" dirty="0" smtClean="0">
                <a:solidFill>
                  <a:srgbClr val="000000"/>
                </a:solidFill>
              </a:rPr>
              <a:t> </a:t>
            </a:r>
            <a:r>
              <a:rPr lang="da-DK" sz="2800" dirty="0" err="1" smtClean="0">
                <a:solidFill>
                  <a:srgbClr val="000000"/>
                </a:solidFill>
              </a:rPr>
              <a:t>framtíðarinnar</a:t>
            </a:r>
            <a:r>
              <a:rPr lang="da-DK" sz="2800" dirty="0" smtClean="0">
                <a:solidFill>
                  <a:srgbClr val="000000"/>
                </a:solidFill>
              </a:rPr>
              <a:t> </a:t>
            </a:r>
            <a:r>
              <a:rPr lang="da-DK" sz="2800" dirty="0" err="1" smtClean="0">
                <a:solidFill>
                  <a:srgbClr val="000000"/>
                </a:solidFill>
              </a:rPr>
              <a:t>fólk</a:t>
            </a:r>
            <a:r>
              <a:rPr lang="da-DK" sz="2800" dirty="0" smtClean="0">
                <a:solidFill>
                  <a:srgbClr val="000000"/>
                </a:solidFill>
              </a:rPr>
              <a:t> í </a:t>
            </a:r>
            <a:r>
              <a:rPr lang="da-DK" sz="2800" dirty="0" err="1" smtClean="0">
                <a:solidFill>
                  <a:srgbClr val="000000"/>
                </a:solidFill>
              </a:rPr>
              <a:t>ferðsluni</a:t>
            </a:r>
            <a:endParaRPr lang="da-DK" sz="28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da-DK" sz="28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da-DK" sz="2800" dirty="0" smtClean="0">
                <a:solidFill>
                  <a:srgbClr val="000000"/>
                </a:solidFill>
              </a:rPr>
              <a:t> …  og </a:t>
            </a:r>
            <a:r>
              <a:rPr lang="da-DK" sz="2800" dirty="0" err="1" smtClean="0">
                <a:solidFill>
                  <a:srgbClr val="000000"/>
                </a:solidFill>
              </a:rPr>
              <a:t>ferðsluundirvísing</a:t>
            </a:r>
            <a:r>
              <a:rPr lang="da-DK" sz="2800" dirty="0" smtClean="0">
                <a:solidFill>
                  <a:srgbClr val="000000"/>
                </a:solidFill>
              </a:rPr>
              <a:t> er </a:t>
            </a:r>
            <a:r>
              <a:rPr lang="da-DK" sz="2800" dirty="0" err="1" smtClean="0">
                <a:solidFill>
                  <a:srgbClr val="000000"/>
                </a:solidFill>
              </a:rPr>
              <a:t>kravt</a:t>
            </a:r>
            <a:r>
              <a:rPr lang="da-DK" sz="2800" dirty="0" smtClean="0">
                <a:solidFill>
                  <a:srgbClr val="000000"/>
                </a:solidFill>
              </a:rPr>
              <a:t> </a:t>
            </a:r>
            <a:r>
              <a:rPr lang="da-DK" sz="2800" dirty="0" err="1" smtClean="0">
                <a:solidFill>
                  <a:srgbClr val="000000"/>
                </a:solidFill>
              </a:rPr>
              <a:t>evni</a:t>
            </a:r>
            <a:r>
              <a:rPr lang="da-DK" sz="2800" dirty="0" smtClean="0">
                <a:solidFill>
                  <a:srgbClr val="000000"/>
                </a:solidFill>
              </a:rPr>
              <a:t> í </a:t>
            </a:r>
            <a:r>
              <a:rPr lang="da-DK" sz="2800" dirty="0" err="1" smtClean="0">
                <a:solidFill>
                  <a:srgbClr val="000000"/>
                </a:solidFill>
              </a:rPr>
              <a:t>fólkaskúlalógini</a:t>
            </a:r>
            <a:r>
              <a:rPr lang="da-DK" sz="2800" dirty="0" smtClean="0">
                <a:solidFill>
                  <a:srgbClr val="000000"/>
                </a:solidFill>
              </a:rPr>
              <a:t>!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1728964" y="3518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20730" y="305989"/>
            <a:ext cx="85076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err="1" smtClean="0">
                <a:solidFill>
                  <a:srgbClr val="376092"/>
                </a:solidFill>
              </a:rPr>
              <a:t>Tí</a:t>
            </a:r>
            <a:r>
              <a:rPr lang="da-DK" sz="3200" dirty="0" smtClean="0">
                <a:solidFill>
                  <a:srgbClr val="376092"/>
                </a:solidFill>
              </a:rPr>
              <a:t> er </a:t>
            </a:r>
            <a:r>
              <a:rPr lang="da-DK" sz="3200" dirty="0" err="1" smtClean="0">
                <a:solidFill>
                  <a:srgbClr val="376092"/>
                </a:solidFill>
              </a:rPr>
              <a:t>ferðsluundirvísing</a:t>
            </a:r>
            <a:r>
              <a:rPr lang="da-DK" sz="3200" dirty="0" smtClean="0">
                <a:solidFill>
                  <a:srgbClr val="376092"/>
                </a:solidFill>
              </a:rPr>
              <a:t> </a:t>
            </a:r>
            <a:r>
              <a:rPr lang="da-DK" sz="3200" dirty="0" err="1" smtClean="0">
                <a:solidFill>
                  <a:srgbClr val="376092"/>
                </a:solidFill>
              </a:rPr>
              <a:t>viðkomandi</a:t>
            </a:r>
            <a:r>
              <a:rPr lang="da-DK" sz="3200" dirty="0" smtClean="0">
                <a:solidFill>
                  <a:srgbClr val="376092"/>
                </a:solidFill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7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7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083" name="Rectangle 2"/>
          <p:cNvSpPr>
            <a:spLocks/>
          </p:cNvSpPr>
          <p:nvPr/>
        </p:nvSpPr>
        <p:spPr bwMode="auto">
          <a:xfrm>
            <a:off x="2250281" y="6697266"/>
            <a:ext cx="6902648" cy="44648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4085" name="Rectangle 4"/>
          <p:cNvSpPr>
            <a:spLocks/>
          </p:cNvSpPr>
          <p:nvPr/>
        </p:nvSpPr>
        <p:spPr bwMode="auto">
          <a:xfrm>
            <a:off x="348258" y="2125037"/>
            <a:ext cx="8027789" cy="19446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endParaRPr lang="da-DK" sz="2800" dirty="0" smtClean="0"/>
          </a:p>
          <a:p>
            <a:pPr>
              <a:lnSpc>
                <a:spcPct val="120000"/>
              </a:lnSpc>
            </a:pPr>
            <a:endParaRPr lang="da-DK" sz="2800" dirty="0" smtClean="0"/>
          </a:p>
          <a:p>
            <a:pPr>
              <a:lnSpc>
                <a:spcPct val="120000"/>
              </a:lnSpc>
            </a:pPr>
            <a:endParaRPr lang="da-DK" sz="2500" dirty="0" smtClean="0">
              <a:latin typeface="Verdana Bold" charset="0"/>
              <a:ea typeface="Verdana Bold" charset="0"/>
              <a:cs typeface="Verdana Bold" charset="0"/>
              <a:sym typeface="Verdana Bold" charset="0"/>
            </a:endParaRPr>
          </a:p>
          <a:p>
            <a:pPr algn="l">
              <a:lnSpc>
                <a:spcPct val="120000"/>
              </a:lnSpc>
            </a:pPr>
            <a:r>
              <a:rPr lang="da-DK" sz="2500" dirty="0" smtClean="0"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 </a:t>
            </a:r>
            <a:endParaRPr lang="en-US" sz="2500" dirty="0">
              <a:latin typeface="Verdana Bold" charset="0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48258" y="736600"/>
            <a:ext cx="8287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 smtClean="0"/>
          </a:p>
          <a:p>
            <a:endParaRPr lang="da-DK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5800" y="382487"/>
            <a:ext cx="7772400" cy="1000444"/>
          </a:xfrm>
        </p:spPr>
        <p:txBody>
          <a:bodyPr/>
          <a:lstStyle/>
          <a:p>
            <a:pPr algn="l"/>
            <a:r>
              <a:rPr lang="da-DK" dirty="0" err="1" smtClean="0">
                <a:solidFill>
                  <a:srgbClr val="376092"/>
                </a:solidFill>
              </a:rPr>
              <a:t>Skúlin</a:t>
            </a:r>
            <a:r>
              <a:rPr lang="da-DK" dirty="0" smtClean="0">
                <a:solidFill>
                  <a:srgbClr val="376092"/>
                </a:solidFill>
              </a:rPr>
              <a:t> er </a:t>
            </a:r>
            <a:r>
              <a:rPr lang="da-DK" dirty="0" err="1" smtClean="0">
                <a:solidFill>
                  <a:srgbClr val="376092"/>
                </a:solidFill>
              </a:rPr>
              <a:t>grundarlagið</a:t>
            </a:r>
            <a:endParaRPr lang="da-DK" dirty="0">
              <a:solidFill>
                <a:srgbClr val="376092"/>
              </a:solidFill>
            </a:endParaRPr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>
          <a:xfrm>
            <a:off x="685800" y="1667645"/>
            <a:ext cx="7772400" cy="3971155"/>
          </a:xfrm>
        </p:spPr>
        <p:txBody>
          <a:bodyPr anchor="ctr">
            <a:normAutofit fontScale="92500"/>
          </a:bodyPr>
          <a:lstStyle/>
          <a:p>
            <a:pPr algn="l">
              <a:buFont typeface="Arial"/>
              <a:buChar char="•"/>
            </a:pPr>
            <a:r>
              <a:rPr lang="da-DK" dirty="0" err="1" smtClean="0">
                <a:solidFill>
                  <a:srgbClr val="000000"/>
                </a:solidFill>
              </a:rPr>
              <a:t>Ferðsluundirvísing</a:t>
            </a:r>
            <a:r>
              <a:rPr lang="da-DK" dirty="0" smtClean="0">
                <a:solidFill>
                  <a:srgbClr val="000000"/>
                </a:solidFill>
              </a:rPr>
              <a:t> </a:t>
            </a:r>
            <a:r>
              <a:rPr lang="da-DK" dirty="0" err="1" smtClean="0">
                <a:solidFill>
                  <a:srgbClr val="000000"/>
                </a:solidFill>
              </a:rPr>
              <a:t>tryggjar</a:t>
            </a:r>
            <a:r>
              <a:rPr lang="da-DK" dirty="0" smtClean="0">
                <a:solidFill>
                  <a:srgbClr val="000000"/>
                </a:solidFill>
              </a:rPr>
              <a:t>, at </a:t>
            </a:r>
            <a:r>
              <a:rPr lang="da-DK" dirty="0" err="1" smtClean="0">
                <a:solidFill>
                  <a:srgbClr val="000000"/>
                </a:solidFill>
              </a:rPr>
              <a:t>øll</a:t>
            </a:r>
            <a:r>
              <a:rPr lang="da-DK" dirty="0" smtClean="0">
                <a:solidFill>
                  <a:srgbClr val="000000"/>
                </a:solidFill>
              </a:rPr>
              <a:t> </a:t>
            </a:r>
            <a:r>
              <a:rPr lang="da-DK" dirty="0" err="1" smtClean="0">
                <a:solidFill>
                  <a:srgbClr val="000000"/>
                </a:solidFill>
              </a:rPr>
              <a:t>fáa</a:t>
            </a:r>
            <a:r>
              <a:rPr lang="da-DK" dirty="0" smtClean="0">
                <a:solidFill>
                  <a:srgbClr val="000000"/>
                </a:solidFill>
              </a:rPr>
              <a:t> </a:t>
            </a:r>
            <a:r>
              <a:rPr lang="da-DK" dirty="0" err="1" smtClean="0">
                <a:solidFill>
                  <a:srgbClr val="000000"/>
                </a:solidFill>
              </a:rPr>
              <a:t>sama</a:t>
            </a:r>
            <a:r>
              <a:rPr lang="da-DK" dirty="0" smtClean="0">
                <a:solidFill>
                  <a:srgbClr val="000000"/>
                </a:solidFill>
              </a:rPr>
              <a:t> </a:t>
            </a:r>
            <a:r>
              <a:rPr lang="da-DK" dirty="0" err="1" smtClean="0">
                <a:solidFill>
                  <a:srgbClr val="000000"/>
                </a:solidFill>
              </a:rPr>
              <a:t>grundarlag</a:t>
            </a:r>
            <a:r>
              <a:rPr lang="da-DK" dirty="0" smtClean="0">
                <a:solidFill>
                  <a:srgbClr val="000000"/>
                </a:solidFill>
              </a:rPr>
              <a:t> </a:t>
            </a:r>
            <a:r>
              <a:rPr lang="da-DK" dirty="0" err="1" smtClean="0">
                <a:solidFill>
                  <a:srgbClr val="000000"/>
                </a:solidFill>
              </a:rPr>
              <a:t>fyri</a:t>
            </a:r>
            <a:r>
              <a:rPr lang="da-DK" dirty="0" smtClean="0">
                <a:solidFill>
                  <a:srgbClr val="000000"/>
                </a:solidFill>
              </a:rPr>
              <a:t> at </a:t>
            </a:r>
            <a:r>
              <a:rPr lang="da-DK" dirty="0" err="1" smtClean="0">
                <a:solidFill>
                  <a:srgbClr val="000000"/>
                </a:solidFill>
              </a:rPr>
              <a:t>ferðast</a:t>
            </a:r>
            <a:r>
              <a:rPr lang="da-DK" dirty="0" smtClean="0">
                <a:solidFill>
                  <a:srgbClr val="000000"/>
                </a:solidFill>
              </a:rPr>
              <a:t> trygt í </a:t>
            </a:r>
            <a:r>
              <a:rPr lang="da-DK" dirty="0" err="1" smtClean="0">
                <a:solidFill>
                  <a:srgbClr val="000000"/>
                </a:solidFill>
              </a:rPr>
              <a:t>ferðsluni</a:t>
            </a:r>
            <a:endParaRPr lang="da-DK" dirty="0" smtClean="0">
              <a:solidFill>
                <a:srgbClr val="000000"/>
              </a:solidFill>
            </a:endParaRPr>
          </a:p>
          <a:p>
            <a:pPr algn="l"/>
            <a:endParaRPr lang="da-DK" dirty="0" smtClean="0">
              <a:solidFill>
                <a:srgbClr val="000000"/>
              </a:solidFill>
            </a:endParaRPr>
          </a:p>
          <a:p>
            <a:pPr algn="l">
              <a:buFont typeface="Arial"/>
              <a:buChar char="•"/>
            </a:pPr>
            <a:r>
              <a:rPr lang="da-DK" dirty="0" err="1" smtClean="0">
                <a:solidFill>
                  <a:srgbClr val="000000"/>
                </a:solidFill>
              </a:rPr>
              <a:t>Tað</a:t>
            </a:r>
            <a:r>
              <a:rPr lang="da-DK" dirty="0" smtClean="0">
                <a:solidFill>
                  <a:srgbClr val="000000"/>
                </a:solidFill>
              </a:rPr>
              <a:t> er </a:t>
            </a:r>
            <a:r>
              <a:rPr lang="da-DK" dirty="0" err="1" smtClean="0">
                <a:solidFill>
                  <a:srgbClr val="000000"/>
                </a:solidFill>
              </a:rPr>
              <a:t>ein</a:t>
            </a:r>
            <a:r>
              <a:rPr lang="da-DK" dirty="0" smtClean="0">
                <a:solidFill>
                  <a:srgbClr val="000000"/>
                </a:solidFill>
              </a:rPr>
              <a:t> </a:t>
            </a:r>
            <a:r>
              <a:rPr lang="da-DK" dirty="0" err="1" smtClean="0">
                <a:solidFill>
                  <a:srgbClr val="000000"/>
                </a:solidFill>
              </a:rPr>
              <a:t>felags</a:t>
            </a:r>
            <a:r>
              <a:rPr lang="da-DK" dirty="0" smtClean="0">
                <a:solidFill>
                  <a:srgbClr val="000000"/>
                </a:solidFill>
              </a:rPr>
              <a:t> </a:t>
            </a:r>
            <a:r>
              <a:rPr lang="da-DK" dirty="0" err="1" smtClean="0">
                <a:solidFill>
                  <a:srgbClr val="000000"/>
                </a:solidFill>
              </a:rPr>
              <a:t>uppgáva</a:t>
            </a:r>
            <a:r>
              <a:rPr lang="da-DK" dirty="0" smtClean="0">
                <a:solidFill>
                  <a:srgbClr val="000000"/>
                </a:solidFill>
              </a:rPr>
              <a:t> </a:t>
            </a:r>
            <a:r>
              <a:rPr lang="da-DK" dirty="0" err="1" smtClean="0">
                <a:solidFill>
                  <a:srgbClr val="000000"/>
                </a:solidFill>
              </a:rPr>
              <a:t>hjá</a:t>
            </a:r>
            <a:r>
              <a:rPr lang="da-DK" dirty="0" smtClean="0">
                <a:solidFill>
                  <a:srgbClr val="000000"/>
                </a:solidFill>
              </a:rPr>
              <a:t> </a:t>
            </a:r>
            <a:r>
              <a:rPr lang="da-DK" dirty="0" err="1" smtClean="0">
                <a:solidFill>
                  <a:srgbClr val="000000"/>
                </a:solidFill>
              </a:rPr>
              <a:t>skúla</a:t>
            </a:r>
            <a:r>
              <a:rPr lang="da-DK" dirty="0" smtClean="0">
                <a:solidFill>
                  <a:srgbClr val="000000"/>
                </a:solidFill>
              </a:rPr>
              <a:t> og </a:t>
            </a:r>
            <a:r>
              <a:rPr lang="da-DK" dirty="0" err="1" smtClean="0">
                <a:solidFill>
                  <a:srgbClr val="000000"/>
                </a:solidFill>
              </a:rPr>
              <a:t>foreldrum</a:t>
            </a:r>
            <a:endParaRPr lang="da-DK" dirty="0" smtClean="0">
              <a:solidFill>
                <a:srgbClr val="000000"/>
              </a:solidFill>
            </a:endParaRPr>
          </a:p>
          <a:p>
            <a:pPr algn="l">
              <a:buFont typeface="Arial"/>
              <a:buChar char="•"/>
            </a:pPr>
            <a:endParaRPr lang="da-DK" dirty="0" smtClean="0">
              <a:solidFill>
                <a:srgbClr val="000000"/>
              </a:solidFill>
            </a:endParaRPr>
          </a:p>
          <a:p>
            <a:pPr algn="l">
              <a:buFont typeface="Arial"/>
              <a:buChar char="•"/>
            </a:pPr>
            <a:r>
              <a:rPr lang="da-DK" dirty="0" err="1" smtClean="0">
                <a:solidFill>
                  <a:srgbClr val="000000"/>
                </a:solidFill>
              </a:rPr>
              <a:t>Við</a:t>
            </a:r>
            <a:r>
              <a:rPr lang="da-DK" dirty="0" smtClean="0">
                <a:solidFill>
                  <a:srgbClr val="000000"/>
                </a:solidFill>
              </a:rPr>
              <a:t> </a:t>
            </a:r>
            <a:r>
              <a:rPr lang="da-DK" dirty="0" err="1" smtClean="0">
                <a:solidFill>
                  <a:srgbClr val="000000"/>
                </a:solidFill>
              </a:rPr>
              <a:t>nýggja</a:t>
            </a:r>
            <a:r>
              <a:rPr lang="da-DK" dirty="0" smtClean="0">
                <a:solidFill>
                  <a:srgbClr val="000000"/>
                </a:solidFill>
              </a:rPr>
              <a:t> </a:t>
            </a:r>
            <a:r>
              <a:rPr lang="da-DK" dirty="0" err="1" smtClean="0">
                <a:solidFill>
                  <a:srgbClr val="000000"/>
                </a:solidFill>
              </a:rPr>
              <a:t>talgilda</a:t>
            </a:r>
            <a:r>
              <a:rPr lang="da-DK" dirty="0" smtClean="0">
                <a:solidFill>
                  <a:srgbClr val="000000"/>
                </a:solidFill>
              </a:rPr>
              <a:t> </a:t>
            </a:r>
            <a:r>
              <a:rPr lang="da-DK" dirty="0" err="1" smtClean="0">
                <a:solidFill>
                  <a:srgbClr val="000000"/>
                </a:solidFill>
              </a:rPr>
              <a:t>undirvísingartilfarinum</a:t>
            </a:r>
            <a:r>
              <a:rPr lang="da-DK" dirty="0" smtClean="0">
                <a:solidFill>
                  <a:srgbClr val="000000"/>
                </a:solidFill>
              </a:rPr>
              <a:t> er alt </a:t>
            </a:r>
            <a:r>
              <a:rPr lang="da-DK" dirty="0" err="1" smtClean="0">
                <a:solidFill>
                  <a:srgbClr val="000000"/>
                </a:solidFill>
              </a:rPr>
              <a:t>tilfarið</a:t>
            </a:r>
            <a:r>
              <a:rPr lang="da-DK" dirty="0" smtClean="0">
                <a:solidFill>
                  <a:srgbClr val="000000"/>
                </a:solidFill>
              </a:rPr>
              <a:t> </a:t>
            </a:r>
            <a:r>
              <a:rPr lang="da-DK" dirty="0" err="1" smtClean="0">
                <a:solidFill>
                  <a:srgbClr val="000000"/>
                </a:solidFill>
              </a:rPr>
              <a:t>tøkt</a:t>
            </a:r>
            <a:r>
              <a:rPr lang="da-DK" dirty="0" smtClean="0">
                <a:solidFill>
                  <a:srgbClr val="000000"/>
                </a:solidFill>
              </a:rPr>
              <a:t> </a:t>
            </a:r>
            <a:r>
              <a:rPr lang="da-DK" dirty="0" err="1" smtClean="0">
                <a:solidFill>
                  <a:srgbClr val="000000"/>
                </a:solidFill>
              </a:rPr>
              <a:t>hjá</a:t>
            </a:r>
            <a:r>
              <a:rPr lang="da-DK" dirty="0" smtClean="0">
                <a:solidFill>
                  <a:srgbClr val="000000"/>
                </a:solidFill>
              </a:rPr>
              <a:t> </a:t>
            </a:r>
            <a:r>
              <a:rPr lang="da-DK" dirty="0" err="1" smtClean="0">
                <a:solidFill>
                  <a:srgbClr val="000000"/>
                </a:solidFill>
              </a:rPr>
              <a:t>øllum</a:t>
            </a:r>
            <a:r>
              <a:rPr lang="da-DK" dirty="0" smtClean="0">
                <a:solidFill>
                  <a:srgbClr val="000000"/>
                </a:solidFill>
              </a:rPr>
              <a:t> </a:t>
            </a:r>
            <a:r>
              <a:rPr lang="da-DK" dirty="0" err="1" smtClean="0">
                <a:solidFill>
                  <a:srgbClr val="000000"/>
                </a:solidFill>
              </a:rPr>
              <a:t>samstundis</a:t>
            </a:r>
            <a:endParaRPr lang="da-DK" dirty="0" smtClean="0">
              <a:solidFill>
                <a:srgbClr val="000000"/>
              </a:solidFill>
            </a:endParaRPr>
          </a:p>
          <a:p>
            <a:pPr algn="l"/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75107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4" name="Diagram 3"/>
          <p:cNvGraphicFramePr>
            <a:graphicFrameLocks/>
          </p:cNvGraphicFramePr>
          <p:nvPr/>
        </p:nvGraphicFramePr>
        <p:xfrm>
          <a:off x="0" y="803672"/>
          <a:ext cx="9144000" cy="5732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5109" name="Rektangel 4"/>
          <p:cNvSpPr>
            <a:spLocks noChangeArrowheads="1"/>
          </p:cNvSpPr>
          <p:nvPr/>
        </p:nvSpPr>
        <p:spPr bwMode="auto">
          <a:xfrm>
            <a:off x="249842" y="0"/>
            <a:ext cx="8394095" cy="62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prstTxWarp prst="textNoShape">
              <a:avLst/>
            </a:prstTxWarp>
            <a:spAutoFit/>
          </a:bodyPr>
          <a:lstStyle/>
          <a:p>
            <a:pPr algn="l">
              <a:lnSpc>
                <a:spcPct val="120000"/>
              </a:lnSpc>
            </a:pPr>
            <a:r>
              <a:rPr lang="da-DK" sz="3100" b="1" dirty="0" err="1"/>
              <a:t>Deyð</a:t>
            </a:r>
            <a:r>
              <a:rPr lang="da-DK" sz="3100" b="1" dirty="0"/>
              <a:t> pr. 100.000 í </a:t>
            </a:r>
            <a:r>
              <a:rPr lang="da-DK" sz="3100" b="1" dirty="0" err="1"/>
              <a:t>Norðurlondum</a:t>
            </a:r>
            <a:endParaRPr lang="en-US" sz="3100" b="1" dirty="0">
              <a:latin typeface="Verdana Bold" charset="0"/>
              <a:ea typeface="Verdana Bold" charset="0"/>
              <a:cs typeface="Verdana Bold" charset="0"/>
              <a:sym typeface="Verdana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err="1" smtClean="0"/>
              <a:t>Námsætlan</a:t>
            </a:r>
            <a:r>
              <a:rPr lang="da-DK" dirty="0" smtClean="0"/>
              <a:t> og </a:t>
            </a:r>
            <a:r>
              <a:rPr lang="da-DK" dirty="0" err="1" smtClean="0"/>
              <a:t>læraravegleiðing</a:t>
            </a:r>
            <a:endParaRPr lang="da-DK" dirty="0"/>
          </a:p>
        </p:txBody>
      </p:sp>
      <p:pic>
        <p:nvPicPr>
          <p:cNvPr id="5" name="Pladsholder til indhold 4" descr="Námsætlan mynd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dirty="0" err="1" smtClean="0">
                <a:solidFill>
                  <a:srgbClr val="376092"/>
                </a:solidFill>
              </a:rPr>
              <a:t>Ferðsluóhapp</a:t>
            </a:r>
            <a:r>
              <a:rPr lang="da-DK" dirty="0" smtClean="0">
                <a:solidFill>
                  <a:srgbClr val="376092"/>
                </a:solidFill>
              </a:rPr>
              <a:t> </a:t>
            </a:r>
            <a:r>
              <a:rPr lang="da-DK" dirty="0" err="1" smtClean="0">
                <a:solidFill>
                  <a:srgbClr val="376092"/>
                </a:solidFill>
              </a:rPr>
              <a:t>við</a:t>
            </a:r>
            <a:r>
              <a:rPr lang="da-DK" dirty="0" smtClean="0">
                <a:solidFill>
                  <a:srgbClr val="376092"/>
                </a:solidFill>
              </a:rPr>
              <a:t> </a:t>
            </a:r>
            <a:r>
              <a:rPr lang="da-DK" dirty="0" err="1" smtClean="0">
                <a:solidFill>
                  <a:srgbClr val="376092"/>
                </a:solidFill>
              </a:rPr>
              <a:t>fólkaskaða</a:t>
            </a:r>
            <a:endParaRPr lang="da-DK" dirty="0">
              <a:solidFill>
                <a:srgbClr val="376092"/>
              </a:solidFill>
            </a:endParaRPr>
          </a:p>
        </p:txBody>
      </p:sp>
      <p:pic>
        <p:nvPicPr>
          <p:cNvPr id="7" name="Pladsholder til indhold 6" descr="xxx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-53151" b="-53151"/>
              <a:stretch>
                <a:fillRect/>
              </a:stretch>
            </p:blipFill>
          </mc:Choice>
          <mc:Fallback>
            <p:blipFill>
              <a:blip r:embed="rId4"/>
              <a:srcRect t="-53151" b="-53151"/>
              <a:stretch>
                <a:fillRect/>
              </a:stretch>
            </p:blipFill>
          </mc:Fallback>
        </mc:AlternateContent>
        <p:spPr>
          <a:xfrm>
            <a:off x="457200" y="-151461"/>
            <a:ext cx="8229600" cy="7363357"/>
          </a:xfr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1715"/>
          </a:xfrm>
        </p:spPr>
        <p:txBody>
          <a:bodyPr>
            <a:normAutofit/>
          </a:bodyPr>
          <a:lstStyle/>
          <a:p>
            <a:pPr algn="l"/>
            <a:r>
              <a:rPr lang="da-DK" sz="3600" dirty="0" err="1" smtClean="0">
                <a:solidFill>
                  <a:srgbClr val="376092"/>
                </a:solidFill>
              </a:rPr>
              <a:t>Deyð</a:t>
            </a:r>
            <a:r>
              <a:rPr lang="da-DK" sz="3600" dirty="0" smtClean="0">
                <a:solidFill>
                  <a:srgbClr val="376092"/>
                </a:solidFill>
              </a:rPr>
              <a:t> </a:t>
            </a:r>
            <a:r>
              <a:rPr lang="da-DK" sz="3600" dirty="0" err="1" smtClean="0">
                <a:solidFill>
                  <a:srgbClr val="376092"/>
                </a:solidFill>
              </a:rPr>
              <a:t>í</a:t>
            </a:r>
            <a:r>
              <a:rPr lang="da-DK" sz="3600" dirty="0" smtClean="0">
                <a:solidFill>
                  <a:srgbClr val="376092"/>
                </a:solidFill>
              </a:rPr>
              <a:t> </a:t>
            </a:r>
            <a:r>
              <a:rPr lang="da-DK" sz="3600" dirty="0" err="1" smtClean="0">
                <a:solidFill>
                  <a:srgbClr val="376092"/>
                </a:solidFill>
              </a:rPr>
              <a:t>ferðsluni</a:t>
            </a:r>
            <a:r>
              <a:rPr lang="da-DK" sz="3600" dirty="0" smtClean="0">
                <a:solidFill>
                  <a:srgbClr val="376092"/>
                </a:solidFill>
              </a:rPr>
              <a:t> </a:t>
            </a:r>
            <a:r>
              <a:rPr lang="da-DK" sz="3600" dirty="0" err="1" smtClean="0">
                <a:solidFill>
                  <a:srgbClr val="376092"/>
                </a:solidFill>
              </a:rPr>
              <a:t>í</a:t>
            </a:r>
            <a:r>
              <a:rPr lang="da-DK" sz="3600" dirty="0" smtClean="0">
                <a:solidFill>
                  <a:srgbClr val="376092"/>
                </a:solidFill>
              </a:rPr>
              <a:t> 1994-2013</a:t>
            </a:r>
            <a:endParaRPr lang="da-DK" sz="3600" dirty="0">
              <a:solidFill>
                <a:srgbClr val="376092"/>
              </a:solidFill>
            </a:endParaRP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457200" y="1195294"/>
          <a:ext cx="8229600" cy="4930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86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083" name="Rectangle 2"/>
          <p:cNvSpPr>
            <a:spLocks/>
          </p:cNvSpPr>
          <p:nvPr/>
        </p:nvSpPr>
        <p:spPr bwMode="auto">
          <a:xfrm>
            <a:off x="2250281" y="6697266"/>
            <a:ext cx="6902648" cy="44648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5" name="Tekstboks 4"/>
          <p:cNvSpPr txBox="1"/>
          <p:nvPr/>
        </p:nvSpPr>
        <p:spPr>
          <a:xfrm>
            <a:off x="348258" y="736600"/>
            <a:ext cx="8287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 smtClean="0"/>
          </a:p>
          <a:p>
            <a:endParaRPr lang="da-DK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5800" y="390071"/>
            <a:ext cx="7772400" cy="1487715"/>
          </a:xfrm>
        </p:spPr>
        <p:txBody>
          <a:bodyPr>
            <a:normAutofit/>
          </a:bodyPr>
          <a:lstStyle/>
          <a:p>
            <a:pPr algn="l"/>
            <a:r>
              <a:rPr lang="da-DK" dirty="0" err="1" smtClean="0">
                <a:solidFill>
                  <a:srgbClr val="376092"/>
                </a:solidFill>
                <a:latin typeface="+mn-lt"/>
                <a:cs typeface="Arial"/>
              </a:rPr>
              <a:t>Menniskjasligir</a:t>
            </a:r>
            <a:r>
              <a:rPr lang="da-DK" dirty="0" smtClean="0">
                <a:solidFill>
                  <a:srgbClr val="376092"/>
                </a:solidFill>
                <a:latin typeface="+mn-lt"/>
                <a:cs typeface="Arial"/>
              </a:rPr>
              <a:t> </a:t>
            </a:r>
            <a:r>
              <a:rPr lang="da-DK" dirty="0" err="1" smtClean="0">
                <a:solidFill>
                  <a:srgbClr val="376092"/>
                </a:solidFill>
                <a:latin typeface="+mn-lt"/>
                <a:cs typeface="Arial"/>
              </a:rPr>
              <a:t>faktorar</a:t>
            </a:r>
            <a:r>
              <a:rPr lang="da-DK" dirty="0" smtClean="0">
                <a:solidFill>
                  <a:srgbClr val="376092"/>
                </a:solidFill>
                <a:latin typeface="+mn-lt"/>
                <a:cs typeface="Arial"/>
              </a:rPr>
              <a:t> </a:t>
            </a:r>
            <a:r>
              <a:rPr lang="da-DK" dirty="0" err="1" smtClean="0">
                <a:solidFill>
                  <a:srgbClr val="376092"/>
                </a:solidFill>
                <a:latin typeface="+mn-lt"/>
                <a:cs typeface="Arial"/>
              </a:rPr>
              <a:t>avgerandi</a:t>
            </a:r>
            <a:endParaRPr lang="da-DK" dirty="0">
              <a:solidFill>
                <a:srgbClr val="376092"/>
              </a:solidFill>
              <a:latin typeface="+mn-lt"/>
              <a:cs typeface="Arial"/>
            </a:endParaRPr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>
          <a:xfrm>
            <a:off x="-3200400" y="-235857"/>
            <a:ext cx="2155371" cy="1618788"/>
          </a:xfrm>
        </p:spPr>
        <p:txBody>
          <a:bodyPr/>
          <a:lstStyle/>
          <a:p>
            <a:r>
              <a:rPr lang="da-DK" sz="2400" dirty="0" smtClean="0"/>
              <a:t>￼</a:t>
            </a:r>
          </a:p>
          <a:p>
            <a:endParaRPr lang="da-DK" sz="2400" dirty="0" smtClean="0"/>
          </a:p>
          <a:p>
            <a:endParaRPr lang="da-DK" sz="2400" dirty="0" smtClean="0"/>
          </a:p>
          <a:p>
            <a:endParaRPr lang="da-DK" sz="2400" dirty="0" smtClean="0"/>
          </a:p>
          <a:p>
            <a:endParaRPr lang="da-DK" sz="2400" dirty="0" smtClean="0"/>
          </a:p>
        </p:txBody>
      </p:sp>
      <p:pic>
        <p:nvPicPr>
          <p:cNvPr id="10" name="Billede 9" descr="Trafikantar-faktorar.endalig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85800" y="2233848"/>
            <a:ext cx="5514636" cy="3830864"/>
          </a:xfrm>
          <a:prstGeom prst="rect">
            <a:avLst/>
          </a:prstGeom>
        </p:spPr>
      </p:pic>
      <p:sp>
        <p:nvSpPr>
          <p:cNvPr id="11" name="Tekstboks 10"/>
          <p:cNvSpPr txBox="1"/>
          <p:nvPr/>
        </p:nvSpPr>
        <p:spPr>
          <a:xfrm>
            <a:off x="6452135" y="2233848"/>
            <a:ext cx="2183864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a-DK" sz="1600" dirty="0" smtClean="0">
                <a:ea typeface="Verdana Bold" charset="0"/>
                <a:cs typeface="Arial"/>
                <a:sym typeface="Verdana Bold" charset="0"/>
              </a:rPr>
              <a:t>Í 99 % av </a:t>
            </a:r>
            <a:r>
              <a:rPr lang="da-DK" sz="1600" dirty="0" err="1" smtClean="0">
                <a:ea typeface="Verdana Bold" charset="0"/>
                <a:cs typeface="Arial"/>
                <a:sym typeface="Verdana Bold" charset="0"/>
              </a:rPr>
              <a:t>øllum</a:t>
            </a:r>
            <a:r>
              <a:rPr lang="da-DK" sz="1600" dirty="0" smtClean="0">
                <a:ea typeface="Verdana Bold" charset="0"/>
                <a:cs typeface="Arial"/>
                <a:sym typeface="Verdana Bold" charset="0"/>
              </a:rPr>
              <a:t> </a:t>
            </a:r>
            <a:r>
              <a:rPr lang="da-DK" sz="1600" dirty="0" err="1" smtClean="0">
                <a:ea typeface="Verdana Bold" charset="0"/>
                <a:cs typeface="Arial"/>
                <a:sym typeface="Verdana Bold" charset="0"/>
              </a:rPr>
              <a:t>ferðsluvanlukkum</a:t>
            </a:r>
            <a:r>
              <a:rPr lang="da-DK" sz="1600" dirty="0" smtClean="0">
                <a:ea typeface="Verdana Bold" charset="0"/>
                <a:cs typeface="Arial"/>
                <a:sym typeface="Verdana Bold" charset="0"/>
              </a:rPr>
              <a:t> </a:t>
            </a:r>
            <a:r>
              <a:rPr lang="da-DK" sz="1600" dirty="0" err="1" smtClean="0">
                <a:ea typeface="Verdana Bold" charset="0"/>
                <a:cs typeface="Arial"/>
                <a:sym typeface="Verdana Bold" charset="0"/>
              </a:rPr>
              <a:t>eru</a:t>
            </a:r>
            <a:r>
              <a:rPr lang="da-DK" sz="1600" dirty="0" smtClean="0">
                <a:ea typeface="Verdana Bold" charset="0"/>
                <a:cs typeface="Arial"/>
                <a:sym typeface="Verdana Bold" charset="0"/>
              </a:rPr>
              <a:t> </a:t>
            </a:r>
            <a:r>
              <a:rPr lang="da-DK" sz="1600" dirty="0" err="1" smtClean="0">
                <a:ea typeface="Verdana Bold" charset="0"/>
                <a:cs typeface="Arial"/>
                <a:sym typeface="Verdana Bold" charset="0"/>
              </a:rPr>
              <a:t>menniskjasligir</a:t>
            </a:r>
            <a:r>
              <a:rPr lang="da-DK" sz="1600" dirty="0" smtClean="0">
                <a:ea typeface="Verdana Bold" charset="0"/>
                <a:cs typeface="Arial"/>
                <a:sym typeface="Verdana Bold" charset="0"/>
              </a:rPr>
              <a:t> </a:t>
            </a:r>
            <a:r>
              <a:rPr lang="da-DK" sz="1600" dirty="0" err="1" smtClean="0">
                <a:ea typeface="Verdana Bold" charset="0"/>
                <a:cs typeface="Arial"/>
                <a:sym typeface="Verdana Bold" charset="0"/>
              </a:rPr>
              <a:t>faktorar</a:t>
            </a:r>
            <a:r>
              <a:rPr lang="da-DK" sz="1600" dirty="0" smtClean="0">
                <a:ea typeface="Verdana Bold" charset="0"/>
                <a:cs typeface="Arial"/>
                <a:sym typeface="Verdana Bold" charset="0"/>
              </a:rPr>
              <a:t> </a:t>
            </a:r>
            <a:r>
              <a:rPr lang="da-DK" sz="1600" dirty="0" err="1" smtClean="0">
                <a:ea typeface="Verdana Bold" charset="0"/>
                <a:cs typeface="Arial"/>
                <a:sym typeface="Verdana Bold" charset="0"/>
              </a:rPr>
              <a:t>avgerandi</a:t>
            </a:r>
            <a:r>
              <a:rPr lang="da-DK" sz="1600" dirty="0" smtClean="0">
                <a:ea typeface="Verdana Bold" charset="0"/>
                <a:cs typeface="Arial"/>
                <a:sym typeface="Verdana Bold" charset="0"/>
              </a:rPr>
              <a:t> </a:t>
            </a:r>
            <a:r>
              <a:rPr lang="da-DK" sz="1600" dirty="0" err="1" smtClean="0">
                <a:ea typeface="Verdana Bold" charset="0"/>
                <a:cs typeface="Arial"/>
                <a:sym typeface="Verdana Bold" charset="0"/>
              </a:rPr>
              <a:t>fyri</a:t>
            </a:r>
            <a:r>
              <a:rPr lang="da-DK" sz="1600" dirty="0" smtClean="0">
                <a:ea typeface="Verdana Bold" charset="0"/>
                <a:cs typeface="Arial"/>
                <a:sym typeface="Verdana Bold" charset="0"/>
              </a:rPr>
              <a:t> tal á </a:t>
            </a:r>
            <a:r>
              <a:rPr lang="da-DK" sz="1600" dirty="0" err="1" smtClean="0">
                <a:ea typeface="Verdana Bold" charset="0"/>
                <a:cs typeface="Arial"/>
                <a:sym typeface="Verdana Bold" charset="0"/>
              </a:rPr>
              <a:t>vanlukkum</a:t>
            </a:r>
            <a:r>
              <a:rPr lang="da-DK" sz="1600" dirty="0" smtClean="0">
                <a:ea typeface="Verdana Bold" charset="0"/>
                <a:cs typeface="Arial"/>
                <a:sym typeface="Verdana Bold" charset="0"/>
              </a:rPr>
              <a:t>, og </a:t>
            </a:r>
            <a:r>
              <a:rPr lang="da-DK" sz="1600" dirty="0" err="1" smtClean="0">
                <a:ea typeface="Verdana Bold" charset="0"/>
                <a:cs typeface="Arial"/>
                <a:sym typeface="Verdana Bold" charset="0"/>
              </a:rPr>
              <a:t>hvussu</a:t>
            </a:r>
            <a:r>
              <a:rPr lang="da-DK" sz="1600" dirty="0" smtClean="0">
                <a:ea typeface="Verdana Bold" charset="0"/>
                <a:cs typeface="Arial"/>
                <a:sym typeface="Verdana Bold" charset="0"/>
              </a:rPr>
              <a:t> </a:t>
            </a:r>
            <a:r>
              <a:rPr lang="da-DK" sz="1600" dirty="0" err="1" smtClean="0">
                <a:ea typeface="Verdana Bold" charset="0"/>
                <a:cs typeface="Arial"/>
                <a:sym typeface="Verdana Bold" charset="0"/>
              </a:rPr>
              <a:t>álvarsligar</a:t>
            </a:r>
            <a:r>
              <a:rPr lang="da-DK" sz="1600" dirty="0" smtClean="0">
                <a:ea typeface="Verdana Bold" charset="0"/>
                <a:cs typeface="Arial"/>
                <a:sym typeface="Verdana Bold" charset="0"/>
              </a:rPr>
              <a:t> tær </a:t>
            </a:r>
            <a:r>
              <a:rPr lang="da-DK" sz="1600" dirty="0" err="1" smtClean="0">
                <a:ea typeface="Verdana Bold" charset="0"/>
                <a:cs typeface="Arial"/>
                <a:sym typeface="Verdana Bold" charset="0"/>
              </a:rPr>
              <a:t>eru</a:t>
            </a:r>
            <a:r>
              <a:rPr lang="da-DK" sz="1600" dirty="0" smtClean="0">
                <a:ea typeface="Verdana Bold" charset="0"/>
                <a:cs typeface="Arial"/>
                <a:sym typeface="Verdana Bold" charset="0"/>
              </a:rPr>
              <a:t> </a:t>
            </a:r>
            <a:endParaRPr lang="en-US" sz="1600" dirty="0">
              <a:ea typeface="Verdana Bold" charset="0"/>
              <a:cs typeface="Arial"/>
              <a:sym typeface="Verdana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083" name="Rectangle 2"/>
          <p:cNvSpPr>
            <a:spLocks/>
          </p:cNvSpPr>
          <p:nvPr/>
        </p:nvSpPr>
        <p:spPr bwMode="auto">
          <a:xfrm>
            <a:off x="2250281" y="6697266"/>
            <a:ext cx="6902648" cy="44648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4084" name="Rectangle 3"/>
          <p:cNvSpPr>
            <a:spLocks/>
          </p:cNvSpPr>
          <p:nvPr/>
        </p:nvSpPr>
        <p:spPr bwMode="auto">
          <a:xfrm>
            <a:off x="2950400" y="-467584"/>
            <a:ext cx="8317454" cy="32796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lnSpc>
                <a:spcPct val="120000"/>
              </a:lnSpc>
            </a:pPr>
            <a:endParaRPr lang="en-US" sz="2200" dirty="0">
              <a:latin typeface="Verdana" pitchFamily="-110" charset="0"/>
              <a:ea typeface="Verdana" pitchFamily="-110" charset="0"/>
              <a:cs typeface="Verdana" pitchFamily="-110" charset="0"/>
              <a:sym typeface="Verdana" pitchFamily="-110" charset="0"/>
            </a:endParaRPr>
          </a:p>
        </p:txBody>
      </p:sp>
      <p:sp>
        <p:nvSpPr>
          <p:cNvPr id="174085" name="Rectangle 4"/>
          <p:cNvSpPr>
            <a:spLocks/>
          </p:cNvSpPr>
          <p:nvPr/>
        </p:nvSpPr>
        <p:spPr bwMode="auto">
          <a:xfrm>
            <a:off x="348258" y="1172223"/>
            <a:ext cx="8027789" cy="2954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t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da-DK" sz="2000" dirty="0" err="1" smtClean="0"/>
              <a:t>Endamál</a:t>
            </a:r>
            <a:r>
              <a:rPr lang="da-DK" sz="2000" dirty="0" smtClean="0"/>
              <a:t> </a:t>
            </a:r>
            <a:r>
              <a:rPr lang="da-DK" sz="2000" dirty="0" err="1" smtClean="0"/>
              <a:t>ráðsins</a:t>
            </a:r>
            <a:r>
              <a:rPr lang="da-DK" sz="2000" dirty="0" smtClean="0"/>
              <a:t> er at </a:t>
            </a:r>
            <a:r>
              <a:rPr lang="da-DK" sz="2000" dirty="0" err="1" smtClean="0"/>
              <a:t>gera</a:t>
            </a:r>
            <a:r>
              <a:rPr lang="da-DK" sz="2000" dirty="0" smtClean="0"/>
              <a:t> </a:t>
            </a:r>
            <a:r>
              <a:rPr lang="da-DK" sz="2000" dirty="0" err="1" smtClean="0"/>
              <a:t>ferðsluna</a:t>
            </a:r>
            <a:r>
              <a:rPr lang="da-DK" sz="2000" dirty="0" smtClean="0"/>
              <a:t> </a:t>
            </a:r>
            <a:r>
              <a:rPr lang="da-DK" sz="2000" dirty="0" err="1" smtClean="0"/>
              <a:t>tryggari</a:t>
            </a:r>
            <a:r>
              <a:rPr lang="da-DK" sz="2000" dirty="0" smtClean="0"/>
              <a:t> </a:t>
            </a:r>
            <a:r>
              <a:rPr lang="da-DK" sz="2000" dirty="0" err="1" smtClean="0"/>
              <a:t>við</a:t>
            </a:r>
            <a:r>
              <a:rPr lang="da-DK" sz="2000" dirty="0" smtClean="0"/>
              <a:t>:</a:t>
            </a:r>
          </a:p>
          <a:p>
            <a:pPr>
              <a:lnSpc>
                <a:spcPct val="120000"/>
              </a:lnSpc>
            </a:pPr>
            <a:endParaRPr lang="da-DK" sz="2000" dirty="0" smtClean="0"/>
          </a:p>
          <a:p>
            <a:pPr>
              <a:lnSpc>
                <a:spcPct val="120000"/>
              </a:lnSpc>
            </a:pPr>
            <a:r>
              <a:rPr lang="da-DK" sz="2000" dirty="0" smtClean="0"/>
              <a:t> - at </a:t>
            </a:r>
            <a:r>
              <a:rPr lang="da-DK" sz="2000" dirty="0" err="1" smtClean="0"/>
              <a:t>betra</a:t>
            </a:r>
            <a:r>
              <a:rPr lang="da-DK" sz="2000" dirty="0" smtClean="0"/>
              <a:t> </a:t>
            </a:r>
            <a:r>
              <a:rPr lang="da-DK" sz="2000" dirty="0" err="1" smtClean="0"/>
              <a:t>ferðslu</a:t>
            </a:r>
            <a:r>
              <a:rPr lang="da-DK" sz="2000" u="sng" dirty="0" err="1" smtClean="0"/>
              <a:t>vanarnar</a:t>
            </a:r>
            <a:r>
              <a:rPr lang="da-DK" sz="2000" dirty="0" smtClean="0"/>
              <a:t> </a:t>
            </a:r>
            <a:r>
              <a:rPr lang="da-DK" sz="2000" dirty="0" err="1" smtClean="0"/>
              <a:t>við</a:t>
            </a:r>
            <a:r>
              <a:rPr lang="da-DK" sz="2000" dirty="0" smtClean="0"/>
              <a:t> </a:t>
            </a:r>
            <a:r>
              <a:rPr lang="da-DK" sz="2000" dirty="0" err="1" smtClean="0"/>
              <a:t>upplýsing</a:t>
            </a:r>
            <a:r>
              <a:rPr lang="da-DK" sz="2000" dirty="0" smtClean="0"/>
              <a:t> og </a:t>
            </a:r>
            <a:r>
              <a:rPr lang="da-DK" sz="2000" dirty="0" err="1" smtClean="0"/>
              <a:t>fjølbroyttum</a:t>
            </a:r>
            <a:r>
              <a:rPr lang="da-DK" sz="2000" dirty="0" smtClean="0"/>
              <a:t> </a:t>
            </a:r>
            <a:r>
              <a:rPr lang="da-DK" sz="2000" dirty="0" err="1" smtClean="0"/>
              <a:t>fyritakssemi</a:t>
            </a:r>
            <a:r>
              <a:rPr lang="da-DK" sz="2000" dirty="0" smtClean="0"/>
              <a:t>, </a:t>
            </a:r>
            <a:endParaRPr lang="da-DK" sz="2000" dirty="0"/>
          </a:p>
          <a:p>
            <a:pPr>
              <a:lnSpc>
                <a:spcPct val="120000"/>
              </a:lnSpc>
            </a:pPr>
            <a:r>
              <a:rPr lang="da-DK" sz="2000" dirty="0"/>
              <a:t> </a:t>
            </a:r>
            <a:r>
              <a:rPr lang="da-DK" sz="2000" dirty="0" smtClean="0"/>
              <a:t> - at </a:t>
            </a:r>
            <a:r>
              <a:rPr lang="da-DK" sz="2000" dirty="0" err="1" smtClean="0"/>
              <a:t>stuðla</a:t>
            </a:r>
            <a:r>
              <a:rPr lang="da-DK" sz="2000" dirty="0" smtClean="0"/>
              <a:t> </a:t>
            </a:r>
            <a:r>
              <a:rPr lang="da-DK" sz="2000" dirty="0" err="1" smtClean="0"/>
              <a:t>ferðsluundirvísingina</a:t>
            </a:r>
            <a:r>
              <a:rPr lang="da-DK" sz="2000" dirty="0" smtClean="0"/>
              <a:t> </a:t>
            </a:r>
            <a:r>
              <a:rPr lang="da-DK" sz="2000" dirty="0" err="1" smtClean="0"/>
              <a:t>við</a:t>
            </a:r>
            <a:r>
              <a:rPr lang="da-DK" sz="2000" dirty="0" smtClean="0"/>
              <a:t> </a:t>
            </a:r>
            <a:r>
              <a:rPr lang="da-DK" sz="2000" dirty="0" err="1" smtClean="0"/>
              <a:t>ráðgeving</a:t>
            </a:r>
            <a:r>
              <a:rPr lang="da-DK" sz="2000" dirty="0" smtClean="0"/>
              <a:t> og </a:t>
            </a:r>
            <a:r>
              <a:rPr lang="da-DK" sz="2000" dirty="0" err="1" smtClean="0"/>
              <a:t>stuðuli</a:t>
            </a:r>
            <a:r>
              <a:rPr lang="da-DK" sz="2000" dirty="0" smtClean="0"/>
              <a:t>, </a:t>
            </a:r>
          </a:p>
          <a:p>
            <a:pPr>
              <a:lnSpc>
                <a:spcPct val="120000"/>
              </a:lnSpc>
            </a:pPr>
            <a:r>
              <a:rPr lang="da-DK" sz="2000" dirty="0" smtClean="0"/>
              <a:t>  - at </a:t>
            </a:r>
            <a:r>
              <a:rPr lang="da-DK" sz="2000" dirty="0" err="1" smtClean="0"/>
              <a:t>útvega</a:t>
            </a:r>
            <a:r>
              <a:rPr lang="da-DK" sz="2000" dirty="0" smtClean="0"/>
              <a:t> </a:t>
            </a:r>
            <a:r>
              <a:rPr lang="da-DK" sz="2000" dirty="0" err="1" smtClean="0"/>
              <a:t>tíðarhóskandi</a:t>
            </a:r>
            <a:r>
              <a:rPr lang="da-DK" sz="2000" dirty="0" smtClean="0"/>
              <a:t> og </a:t>
            </a:r>
            <a:r>
              <a:rPr lang="da-DK" sz="2000" dirty="0" err="1" smtClean="0"/>
              <a:t>viðkomandi</a:t>
            </a:r>
            <a:r>
              <a:rPr lang="da-DK" sz="2000" dirty="0" smtClean="0"/>
              <a:t> </a:t>
            </a:r>
            <a:r>
              <a:rPr lang="da-DK" sz="2000" dirty="0" err="1" smtClean="0"/>
              <a:t>undirvísingarmiðlar</a:t>
            </a:r>
            <a:r>
              <a:rPr lang="da-DK" sz="2000" dirty="0" smtClean="0"/>
              <a:t> í </a:t>
            </a:r>
            <a:r>
              <a:rPr lang="da-DK" sz="2000" dirty="0" err="1" smtClean="0"/>
              <a:t>ferðslulæru</a:t>
            </a:r>
            <a:r>
              <a:rPr lang="da-DK" sz="2000" dirty="0" smtClean="0"/>
              <a:t>, </a:t>
            </a:r>
            <a:endParaRPr lang="da-DK" sz="2000" dirty="0"/>
          </a:p>
          <a:p>
            <a:pPr>
              <a:lnSpc>
                <a:spcPct val="120000"/>
              </a:lnSpc>
            </a:pPr>
            <a:r>
              <a:rPr lang="da-DK" sz="2000" dirty="0" smtClean="0"/>
              <a:t>  - at </a:t>
            </a:r>
            <a:r>
              <a:rPr lang="da-DK" sz="2000" dirty="0" err="1" smtClean="0"/>
              <a:t>skipa</a:t>
            </a:r>
            <a:r>
              <a:rPr lang="da-DK" sz="2000" dirty="0" smtClean="0"/>
              <a:t> </a:t>
            </a:r>
            <a:r>
              <a:rPr lang="da-DK" sz="2000" dirty="0" err="1" smtClean="0"/>
              <a:t>fyri</a:t>
            </a:r>
            <a:r>
              <a:rPr lang="da-DK" sz="2000" dirty="0" smtClean="0"/>
              <a:t> </a:t>
            </a:r>
            <a:r>
              <a:rPr lang="da-DK" sz="2000" dirty="0" err="1" smtClean="0"/>
              <a:t>skeiðvirksemi</a:t>
            </a:r>
            <a:r>
              <a:rPr lang="da-DK" sz="2000" dirty="0" smtClean="0"/>
              <a:t> og </a:t>
            </a:r>
            <a:r>
              <a:rPr lang="da-DK" sz="2000" dirty="0" err="1" smtClean="0"/>
              <a:t>trygdarfremjandi</a:t>
            </a:r>
            <a:r>
              <a:rPr lang="da-DK" sz="2000" dirty="0" smtClean="0"/>
              <a:t> </a:t>
            </a:r>
            <a:r>
              <a:rPr lang="da-DK" sz="2000" dirty="0" err="1" smtClean="0"/>
              <a:t>verkætlanum</a:t>
            </a:r>
            <a:r>
              <a:rPr lang="da-DK" sz="2000" dirty="0" smtClean="0"/>
              <a:t> </a:t>
            </a:r>
          </a:p>
          <a:p>
            <a:pPr>
              <a:lnSpc>
                <a:spcPct val="120000"/>
              </a:lnSpc>
            </a:pPr>
            <a:r>
              <a:rPr lang="da-DK" sz="2000" dirty="0" smtClean="0"/>
              <a:t> - at…</a:t>
            </a:r>
          </a:p>
          <a:p>
            <a:pPr>
              <a:lnSpc>
                <a:spcPct val="120000"/>
              </a:lnSpc>
            </a:pPr>
            <a:r>
              <a:rPr lang="da-DK" sz="2000" dirty="0" smtClean="0"/>
              <a:t>…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348258" y="372004"/>
            <a:ext cx="75034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err="1" smtClean="0">
                <a:solidFill>
                  <a:srgbClr val="376092"/>
                </a:solidFill>
                <a:sym typeface="Verdana Bold" charset="0"/>
              </a:rPr>
              <a:t>Viðtøkur</a:t>
            </a:r>
            <a:r>
              <a:rPr lang="da-DK" sz="2800" dirty="0" smtClean="0">
                <a:solidFill>
                  <a:srgbClr val="376092"/>
                </a:solidFill>
                <a:sym typeface="Verdana Bold" charset="0"/>
              </a:rPr>
              <a:t> </a:t>
            </a:r>
            <a:r>
              <a:rPr lang="da-DK" sz="2800" dirty="0" err="1" smtClean="0">
                <a:solidFill>
                  <a:srgbClr val="376092"/>
                </a:solidFill>
                <a:sym typeface="Verdana Bold" charset="0"/>
              </a:rPr>
              <a:t>Ráðsins</a:t>
            </a:r>
            <a:r>
              <a:rPr lang="da-DK" sz="2800" dirty="0" smtClean="0">
                <a:solidFill>
                  <a:srgbClr val="376092"/>
                </a:solidFill>
                <a:sym typeface="Verdana Bold" charset="0"/>
              </a:rPr>
              <a:t> </a:t>
            </a:r>
            <a:r>
              <a:rPr lang="da-DK" sz="2800" dirty="0" err="1" smtClean="0">
                <a:solidFill>
                  <a:srgbClr val="376092"/>
                </a:solidFill>
                <a:sym typeface="Verdana Bold" charset="0"/>
              </a:rPr>
              <a:t>fyri</a:t>
            </a:r>
            <a:r>
              <a:rPr lang="da-DK" sz="2800" dirty="0" smtClean="0">
                <a:solidFill>
                  <a:srgbClr val="376092"/>
                </a:solidFill>
                <a:sym typeface="Verdana Bold" charset="0"/>
              </a:rPr>
              <a:t> </a:t>
            </a:r>
            <a:r>
              <a:rPr lang="da-DK" sz="2800" dirty="0" err="1" smtClean="0">
                <a:solidFill>
                  <a:srgbClr val="376092"/>
                </a:solidFill>
                <a:sym typeface="Verdana Bold" charset="0"/>
              </a:rPr>
              <a:t>Ferðslutrygd</a:t>
            </a:r>
            <a:endParaRPr lang="da-DK" sz="2800" dirty="0" smtClean="0">
              <a:solidFill>
                <a:srgbClr val="376092"/>
              </a:solidFill>
              <a:sym typeface="Verdana Bold" charset="0"/>
            </a:endParaRPr>
          </a:p>
          <a:p>
            <a:endParaRPr lang="da-D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7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7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74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7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7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74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083" name="Rectangle 2"/>
          <p:cNvSpPr>
            <a:spLocks/>
          </p:cNvSpPr>
          <p:nvPr/>
        </p:nvSpPr>
        <p:spPr bwMode="auto">
          <a:xfrm>
            <a:off x="2250281" y="6697266"/>
            <a:ext cx="6902648" cy="44648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4084" name="Rectangle 3"/>
          <p:cNvSpPr>
            <a:spLocks/>
          </p:cNvSpPr>
          <p:nvPr/>
        </p:nvSpPr>
        <p:spPr bwMode="auto">
          <a:xfrm>
            <a:off x="58593" y="1070964"/>
            <a:ext cx="8317454" cy="32796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lnSpc>
                <a:spcPct val="120000"/>
              </a:lnSpc>
            </a:pPr>
            <a:endParaRPr lang="en-US" sz="2200" dirty="0">
              <a:latin typeface="Verdana" pitchFamily="-110" charset="0"/>
              <a:ea typeface="Verdana" pitchFamily="-110" charset="0"/>
              <a:cs typeface="Verdana" pitchFamily="-110" charset="0"/>
              <a:sym typeface="Verdana" pitchFamily="-110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271755" y="1147462"/>
          <a:ext cx="8027789" cy="4421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kstboks 7"/>
          <p:cNvSpPr txBox="1"/>
          <p:nvPr/>
        </p:nvSpPr>
        <p:spPr>
          <a:xfrm>
            <a:off x="572846" y="270745"/>
            <a:ext cx="80591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err="1" smtClean="0">
                <a:solidFill>
                  <a:srgbClr val="376092"/>
                </a:solidFill>
                <a:sym typeface="Verdana Bold" charset="0"/>
              </a:rPr>
              <a:t>Fyribyrging</a:t>
            </a:r>
            <a:r>
              <a:rPr lang="da-DK" sz="2800" dirty="0" smtClean="0">
                <a:solidFill>
                  <a:srgbClr val="376092"/>
                </a:solidFill>
                <a:sym typeface="Verdana Bold" charset="0"/>
              </a:rPr>
              <a:t> og </a:t>
            </a:r>
            <a:r>
              <a:rPr lang="da-DK" sz="2800" dirty="0" err="1" smtClean="0">
                <a:solidFill>
                  <a:srgbClr val="376092"/>
                </a:solidFill>
                <a:sym typeface="Verdana Bold" charset="0"/>
              </a:rPr>
              <a:t>ávirkan</a:t>
            </a:r>
            <a:r>
              <a:rPr lang="da-DK" sz="2800" dirty="0" smtClean="0">
                <a:solidFill>
                  <a:srgbClr val="376092"/>
                </a:solidFill>
                <a:sym typeface="Verdana Bold" charset="0"/>
              </a:rPr>
              <a:t> á </a:t>
            </a:r>
            <a:r>
              <a:rPr lang="da-DK" sz="2800" dirty="0" err="1" smtClean="0">
                <a:solidFill>
                  <a:srgbClr val="376092"/>
                </a:solidFill>
                <a:sym typeface="Verdana Bold" charset="0"/>
              </a:rPr>
              <a:t>atferð</a:t>
            </a:r>
            <a:endParaRPr lang="da-DK" sz="2800" dirty="0" smtClean="0">
              <a:solidFill>
                <a:srgbClr val="376092"/>
              </a:solidFill>
              <a:sym typeface="Verdana Bold" charset="0"/>
            </a:endParaRPr>
          </a:p>
          <a:p>
            <a:endParaRPr lang="da-DK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572845" y="1070964"/>
          <a:ext cx="6327710" cy="4993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083" name="Rectangle 2"/>
          <p:cNvSpPr>
            <a:spLocks/>
          </p:cNvSpPr>
          <p:nvPr/>
        </p:nvSpPr>
        <p:spPr bwMode="auto">
          <a:xfrm>
            <a:off x="2250281" y="6697266"/>
            <a:ext cx="6902648" cy="44648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4084" name="Rectangle 3"/>
          <p:cNvSpPr>
            <a:spLocks/>
          </p:cNvSpPr>
          <p:nvPr/>
        </p:nvSpPr>
        <p:spPr bwMode="auto">
          <a:xfrm>
            <a:off x="300841" y="3000375"/>
            <a:ext cx="4607719" cy="24378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da-DK" sz="2400" dirty="0" err="1" smtClean="0">
                <a:latin typeface="+mj-lt"/>
              </a:rPr>
              <a:t>Tryggingarfelagið</a:t>
            </a:r>
            <a:r>
              <a:rPr lang="da-DK" sz="2400" dirty="0" smtClean="0">
                <a:latin typeface="+mj-lt"/>
              </a:rPr>
              <a:t> </a:t>
            </a:r>
            <a:r>
              <a:rPr lang="da-DK" sz="2400" dirty="0" err="1" smtClean="0">
                <a:latin typeface="+mj-lt"/>
              </a:rPr>
              <a:t>Føroyar</a:t>
            </a:r>
            <a:r>
              <a:rPr lang="da-DK" sz="2400" dirty="0" smtClean="0">
                <a:latin typeface="+mj-lt"/>
              </a:rPr>
              <a:t> </a:t>
            </a:r>
            <a:r>
              <a:rPr lang="da-DK" sz="2400" dirty="0" err="1" smtClean="0">
                <a:latin typeface="+mj-lt"/>
              </a:rPr>
              <a:t>stigtakari</a:t>
            </a:r>
            <a:r>
              <a:rPr lang="da-DK" sz="2400" dirty="0" smtClean="0">
                <a:latin typeface="+mj-lt"/>
              </a:rPr>
              <a:t> og </a:t>
            </a:r>
            <a:r>
              <a:rPr lang="da-DK" sz="2400" dirty="0" err="1" smtClean="0">
                <a:latin typeface="+mj-lt"/>
              </a:rPr>
              <a:t>stuðul</a:t>
            </a:r>
            <a:r>
              <a:rPr lang="da-DK" sz="2400" dirty="0" smtClean="0">
                <a:latin typeface="+mj-lt"/>
              </a:rPr>
              <a:t> til </a:t>
            </a:r>
            <a:r>
              <a:rPr lang="da-DK" sz="2400" dirty="0" err="1" smtClean="0">
                <a:latin typeface="+mj-lt"/>
              </a:rPr>
              <a:t>framleiðslu</a:t>
            </a:r>
            <a:r>
              <a:rPr lang="da-DK" sz="2400" dirty="0" smtClean="0">
                <a:latin typeface="+mj-lt"/>
              </a:rPr>
              <a:t> av </a:t>
            </a:r>
            <a:r>
              <a:rPr lang="da-DK" sz="2400" dirty="0" err="1" smtClean="0">
                <a:latin typeface="+mj-lt"/>
              </a:rPr>
              <a:t>dagførdum</a:t>
            </a:r>
            <a:r>
              <a:rPr lang="da-DK" sz="2400" dirty="0" smtClean="0">
                <a:latin typeface="+mj-lt"/>
              </a:rPr>
              <a:t> </a:t>
            </a:r>
            <a:r>
              <a:rPr lang="da-DK" sz="2400" dirty="0" err="1" smtClean="0">
                <a:latin typeface="+mj-lt"/>
              </a:rPr>
              <a:t>undirvísingartilfari</a:t>
            </a:r>
            <a:r>
              <a:rPr lang="da-DK" sz="24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</a:pPr>
            <a:endParaRPr lang="da-DK" sz="2400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da-DK" sz="2400" dirty="0" err="1" smtClean="0">
                <a:latin typeface="+mj-lt"/>
                <a:ea typeface="Verdana Bold" charset="0"/>
                <a:cs typeface="Verdana Bold" charset="0"/>
                <a:sym typeface="Verdana Bold" charset="0"/>
              </a:rPr>
              <a:t>Guðrun</a:t>
            </a:r>
            <a:r>
              <a:rPr lang="da-DK" sz="2400" dirty="0" smtClean="0">
                <a:latin typeface="+mj-lt"/>
                <a:ea typeface="Verdana Bold" charset="0"/>
                <a:cs typeface="Verdana Bold" charset="0"/>
                <a:sym typeface="Verdana Bold" charset="0"/>
              </a:rPr>
              <a:t> &amp; </a:t>
            </a:r>
            <a:r>
              <a:rPr lang="da-DK" sz="2400" dirty="0" err="1" smtClean="0">
                <a:latin typeface="+mj-lt"/>
                <a:ea typeface="Verdana Bold" charset="0"/>
                <a:cs typeface="Verdana Bold" charset="0"/>
                <a:sym typeface="Verdana Bold" charset="0"/>
              </a:rPr>
              <a:t>Guðrun-endurskinsvestar</a:t>
            </a:r>
            <a:r>
              <a:rPr lang="da-DK" sz="2400" dirty="0" smtClean="0">
                <a:latin typeface="+mj-lt"/>
                <a:ea typeface="Verdana Bold" charset="0"/>
                <a:cs typeface="Verdana Bold" charset="0"/>
                <a:sym typeface="Verdana Bold" charset="0"/>
              </a:rPr>
              <a:t>.</a:t>
            </a:r>
            <a:endParaRPr lang="en-US" sz="2400" dirty="0" smtClean="0">
              <a:latin typeface="+mj-lt"/>
              <a:ea typeface="Verdana Bold" charset="0"/>
              <a:cs typeface="Verdana Bold" charset="0"/>
              <a:sym typeface="Verdana Bold" charset="0"/>
            </a:endParaRPr>
          </a:p>
          <a:p>
            <a:pPr algn="l">
              <a:lnSpc>
                <a:spcPct val="120000"/>
              </a:lnSpc>
            </a:pPr>
            <a:endParaRPr lang="en-US" sz="2200" dirty="0" smtClean="0">
              <a:latin typeface="Verdana" pitchFamily="-110" charset="0"/>
              <a:ea typeface="Verdana" pitchFamily="-110" charset="0"/>
              <a:cs typeface="Verdana" pitchFamily="-110" charset="0"/>
              <a:sym typeface="Verdana" pitchFamily="-110" charset="0"/>
            </a:endParaRPr>
          </a:p>
        </p:txBody>
      </p:sp>
      <p:sp>
        <p:nvSpPr>
          <p:cNvPr id="174086" name="Rectangle 5"/>
          <p:cNvSpPr>
            <a:spLocks/>
          </p:cNvSpPr>
          <p:nvPr/>
        </p:nvSpPr>
        <p:spPr bwMode="auto">
          <a:xfrm>
            <a:off x="339328" y="2839641"/>
            <a:ext cx="1705570" cy="44648"/>
          </a:xfrm>
          <a:prstGeom prst="rect">
            <a:avLst/>
          </a:pr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74087" name="Billed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7" y="3000375"/>
            <a:ext cx="3232547" cy="243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boks 7"/>
          <p:cNvSpPr txBox="1"/>
          <p:nvPr/>
        </p:nvSpPr>
        <p:spPr>
          <a:xfrm>
            <a:off x="339328" y="692695"/>
            <a:ext cx="8371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err="1" smtClean="0">
                <a:solidFill>
                  <a:srgbClr val="376092"/>
                </a:solidFill>
              </a:rPr>
              <a:t>Ferðsluundirvísing</a:t>
            </a:r>
            <a:r>
              <a:rPr lang="da-DK" sz="2800" dirty="0" smtClean="0">
                <a:solidFill>
                  <a:srgbClr val="376092"/>
                </a:solidFill>
              </a:rPr>
              <a:t> </a:t>
            </a:r>
            <a:r>
              <a:rPr lang="da-DK" sz="2800" dirty="0" err="1" smtClean="0">
                <a:solidFill>
                  <a:srgbClr val="376092"/>
                </a:solidFill>
              </a:rPr>
              <a:t>hevur</a:t>
            </a:r>
            <a:r>
              <a:rPr lang="da-DK" sz="2800" dirty="0" smtClean="0">
                <a:solidFill>
                  <a:srgbClr val="376092"/>
                </a:solidFill>
              </a:rPr>
              <a:t> </a:t>
            </a:r>
            <a:r>
              <a:rPr lang="da-DK" sz="2800" dirty="0" err="1" smtClean="0">
                <a:solidFill>
                  <a:srgbClr val="376092"/>
                </a:solidFill>
              </a:rPr>
              <a:t>verið</a:t>
            </a:r>
            <a:r>
              <a:rPr lang="da-DK" sz="2800" dirty="0" smtClean="0">
                <a:solidFill>
                  <a:srgbClr val="376092"/>
                </a:solidFill>
              </a:rPr>
              <a:t> </a:t>
            </a:r>
            <a:r>
              <a:rPr lang="da-DK" sz="2800" dirty="0" err="1" smtClean="0">
                <a:solidFill>
                  <a:srgbClr val="376092"/>
                </a:solidFill>
              </a:rPr>
              <a:t>kravt</a:t>
            </a:r>
            <a:r>
              <a:rPr lang="da-DK" sz="2800" dirty="0" smtClean="0">
                <a:solidFill>
                  <a:srgbClr val="376092"/>
                </a:solidFill>
              </a:rPr>
              <a:t> </a:t>
            </a:r>
            <a:r>
              <a:rPr lang="da-DK" sz="2800" dirty="0" err="1" smtClean="0">
                <a:solidFill>
                  <a:srgbClr val="376092"/>
                </a:solidFill>
              </a:rPr>
              <a:t>undirvísingarevni</a:t>
            </a:r>
            <a:r>
              <a:rPr lang="da-DK" sz="2800" dirty="0" smtClean="0">
                <a:solidFill>
                  <a:srgbClr val="376092"/>
                </a:solidFill>
              </a:rPr>
              <a:t> í </a:t>
            </a:r>
            <a:r>
              <a:rPr lang="da-DK" sz="2800" dirty="0" err="1" smtClean="0">
                <a:solidFill>
                  <a:srgbClr val="376092"/>
                </a:solidFill>
              </a:rPr>
              <a:t>fólkaskúlanum</a:t>
            </a:r>
            <a:r>
              <a:rPr lang="da-DK" sz="2800" dirty="0" smtClean="0">
                <a:solidFill>
                  <a:srgbClr val="376092"/>
                </a:solidFill>
              </a:rPr>
              <a:t> í </a:t>
            </a:r>
            <a:r>
              <a:rPr lang="da-DK" sz="2800" dirty="0" err="1" smtClean="0">
                <a:solidFill>
                  <a:srgbClr val="376092"/>
                </a:solidFill>
              </a:rPr>
              <a:t>mong</a:t>
            </a:r>
            <a:r>
              <a:rPr lang="da-DK" sz="2800" dirty="0" smtClean="0">
                <a:solidFill>
                  <a:srgbClr val="376092"/>
                </a:solidFill>
              </a:rPr>
              <a:t> </a:t>
            </a:r>
            <a:r>
              <a:rPr lang="da-DK" sz="2800" dirty="0" err="1" smtClean="0">
                <a:solidFill>
                  <a:srgbClr val="376092"/>
                </a:solidFill>
              </a:rPr>
              <a:t>ár</a:t>
            </a:r>
            <a:r>
              <a:rPr lang="da-DK" sz="2800" dirty="0" smtClean="0">
                <a:solidFill>
                  <a:srgbClr val="376092"/>
                </a:solidFill>
              </a:rPr>
              <a:t> – men </a:t>
            </a:r>
            <a:r>
              <a:rPr lang="da-DK" sz="2800" dirty="0" err="1" smtClean="0">
                <a:solidFill>
                  <a:srgbClr val="376092"/>
                </a:solidFill>
              </a:rPr>
              <a:t>tilfarið</a:t>
            </a:r>
            <a:r>
              <a:rPr lang="da-DK" sz="2800" dirty="0" smtClean="0">
                <a:solidFill>
                  <a:srgbClr val="376092"/>
                </a:solidFill>
              </a:rPr>
              <a:t> er </a:t>
            </a:r>
            <a:r>
              <a:rPr lang="da-DK" sz="2800" dirty="0" err="1" smtClean="0">
                <a:solidFill>
                  <a:srgbClr val="376092"/>
                </a:solidFill>
              </a:rPr>
              <a:t>gamalt</a:t>
            </a:r>
            <a:endParaRPr lang="da-DK" sz="2800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12014</TotalTime>
  <Words>1811</Words>
  <Application>Microsoft Office PowerPoint</Application>
  <PresentationFormat>Skærmshow (4:3)</PresentationFormat>
  <Paragraphs>275</Paragraphs>
  <Slides>30</Slides>
  <Notes>30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30</vt:i4>
      </vt:variant>
    </vt:vector>
  </HeadingPairs>
  <TitlesOfParts>
    <vt:vector size="37" baseType="lpstr">
      <vt:lpstr>Arial</vt:lpstr>
      <vt:lpstr>Calibri</vt:lpstr>
      <vt:lpstr>Gill Sans</vt:lpstr>
      <vt:lpstr>Verdana</vt:lpstr>
      <vt:lpstr>Verdana Bold</vt:lpstr>
      <vt:lpstr>ヒラギノ角ゴ ProN W3</vt:lpstr>
      <vt:lpstr>Kontortema</vt:lpstr>
      <vt:lpstr>Ferðsluundirvísing í skúlum – hví, hvat og hvør?  Skeið á Námi fyri lærarum 10. september 2014                              Brynhild Høgnadóttir  </vt:lpstr>
      <vt:lpstr>Er ferðslan ein trupulleiki?</vt:lpstr>
      <vt:lpstr>PowerPoint-præsentation</vt:lpstr>
      <vt:lpstr>Ferðsluóhapp við fólkaskaða</vt:lpstr>
      <vt:lpstr>Deyð í ferðsluni í 1994-2013</vt:lpstr>
      <vt:lpstr>Menniskjasligir faktorar avgerandi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Hvørjar eru størstu avbjóðingarnar í ferðsluni í dag?</vt:lpstr>
      <vt:lpstr>Hvussu skjótt koyrir tú vanliga á einum vegi við hámarksferð á 80 km/t? </vt:lpstr>
      <vt:lpstr>j</vt:lpstr>
      <vt:lpstr>Hvussu ofta koyrir tú við eini promillu hægri enn 0,2?</vt:lpstr>
      <vt:lpstr>Hvussu ofta koyrir tú skjótari enn hámarksferðina?</vt:lpstr>
      <vt:lpstr>Trygdarbelti og fallhjálmur alsamt viðkomandi</vt:lpstr>
      <vt:lpstr>Gáloysni</vt:lpstr>
      <vt:lpstr>Foreldur sum fyrimyndir …</vt:lpstr>
      <vt:lpstr>Kjølfesti</vt:lpstr>
      <vt:lpstr>PowerPoint-præsentation</vt:lpstr>
      <vt:lpstr>Skúlin er grundarlagið</vt:lpstr>
      <vt:lpstr>Námsætlan og læraravegleiðing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Árið 2012 </dc:title>
  <dc:creator>Ferðslutrygd</dc:creator>
  <cp:lastModifiedBy>Rói Joensen</cp:lastModifiedBy>
  <cp:revision>217</cp:revision>
  <cp:lastPrinted>2014-09-08T11:40:04Z</cp:lastPrinted>
  <dcterms:created xsi:type="dcterms:W3CDTF">2015-09-22T08:16:24Z</dcterms:created>
  <dcterms:modified xsi:type="dcterms:W3CDTF">2015-10-26T07:14:55Z</dcterms:modified>
</cp:coreProperties>
</file>