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5" r:id="rId2"/>
    <p:sldId id="278" r:id="rId3"/>
    <p:sldId id="286" r:id="rId4"/>
    <p:sldId id="283" r:id="rId5"/>
    <p:sldId id="284" r:id="rId6"/>
    <p:sldId id="258" r:id="rId7"/>
    <p:sldId id="272" r:id="rId8"/>
    <p:sldId id="263" r:id="rId9"/>
    <p:sldId id="268" r:id="rId10"/>
    <p:sldId id="256" r:id="rId11"/>
    <p:sldId id="269" r:id="rId12"/>
    <p:sldId id="274" r:id="rId13"/>
    <p:sldId id="276" r:id="rId14"/>
    <p:sldId id="277" r:id="rId15"/>
    <p:sldId id="281" r:id="rId16"/>
    <p:sldId id="270" r:id="rId17"/>
    <p:sldId id="273" r:id="rId18"/>
    <p:sldId id="280" r:id="rId19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/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62742" autoAdjust="0"/>
  </p:normalViewPr>
  <p:slideViewPr>
    <p:cSldViewPr snapToGrid="0" snapToObjects="1">
      <p:cViewPr varScale="1">
        <p:scale>
          <a:sx n="76" d="100"/>
          <a:sy n="76" d="100"/>
        </p:scale>
        <p:origin x="-2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EF22C-1D5C-FF44-9370-231B3509731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23F2C-75B9-784C-AD21-8D41EEAA59C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0678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278CD-202B-E64B-BBBD-61496742AD75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C93FD-2AB8-8C4C-8E16-EAA87E96F59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010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Týdningarmikið</a:t>
            </a:r>
            <a:r>
              <a:rPr lang="da-DK" dirty="0" smtClean="0"/>
              <a:t> </a:t>
            </a:r>
            <a:r>
              <a:rPr lang="da-DK" dirty="0" err="1" smtClean="0"/>
              <a:t>fyri</a:t>
            </a:r>
            <a:r>
              <a:rPr lang="da-DK" dirty="0" smtClean="0"/>
              <a:t> </a:t>
            </a:r>
            <a:r>
              <a:rPr lang="da-DK" dirty="0" err="1" smtClean="0"/>
              <a:t>okkum</a:t>
            </a:r>
            <a:r>
              <a:rPr lang="da-DK" dirty="0" smtClean="0"/>
              <a:t>, at</a:t>
            </a:r>
            <a:r>
              <a:rPr lang="da-DK" baseline="0" dirty="0" smtClean="0"/>
              <a:t> </a:t>
            </a:r>
            <a:r>
              <a:rPr lang="da-DK" dirty="0" err="1" smtClean="0"/>
              <a:t>ein</a:t>
            </a:r>
            <a:r>
              <a:rPr lang="da-DK" dirty="0" smtClean="0"/>
              <a:t> av </a:t>
            </a:r>
            <a:r>
              <a:rPr lang="da-DK" dirty="0" err="1" smtClean="0"/>
              <a:t>tykkara</a:t>
            </a:r>
            <a:r>
              <a:rPr lang="da-DK" dirty="0" smtClean="0"/>
              <a:t> </a:t>
            </a:r>
            <a:r>
              <a:rPr lang="da-DK" dirty="0" err="1" smtClean="0"/>
              <a:t>høvuðslærum</a:t>
            </a:r>
            <a:r>
              <a:rPr lang="da-DK" dirty="0" smtClean="0"/>
              <a:t> í dag er, at </a:t>
            </a:r>
            <a:r>
              <a:rPr lang="da-DK" dirty="0" err="1" smtClean="0"/>
              <a:t>ferðslundirvísing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ikki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bara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snýr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at </a:t>
            </a:r>
            <a:r>
              <a:rPr lang="da-DK" baseline="0" dirty="0" err="1" smtClean="0"/>
              <a:t>læra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smæstu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Heimstaðarlæru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ferðslu</a:t>
            </a:r>
            <a:r>
              <a:rPr lang="da-DK" baseline="0" dirty="0" smtClean="0"/>
              <a:t>. 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er </a:t>
            </a:r>
            <a:r>
              <a:rPr lang="da-DK" baseline="0" dirty="0" err="1" smtClean="0"/>
              <a:t>minst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líka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týdningarmikið</a:t>
            </a:r>
            <a:r>
              <a:rPr lang="da-DK" baseline="0" dirty="0" smtClean="0"/>
              <a:t>, at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ungu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eisini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fáa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undirvísing</a:t>
            </a:r>
            <a:r>
              <a:rPr lang="da-DK" baseline="0" dirty="0" smtClean="0"/>
              <a:t>. </a:t>
            </a:r>
          </a:p>
          <a:p>
            <a:endParaRPr lang="da-DK" baseline="0" dirty="0" smtClean="0"/>
          </a:p>
          <a:p>
            <a:r>
              <a:rPr lang="da-DK" baseline="0" dirty="0" err="1" smtClean="0"/>
              <a:t>Tì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fara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vit</a:t>
            </a:r>
            <a:r>
              <a:rPr lang="da-DK" baseline="0" dirty="0" smtClean="0"/>
              <a:t> at </a:t>
            </a:r>
            <a:r>
              <a:rPr lang="da-DK" baseline="0" dirty="0" err="1" smtClean="0"/>
              <a:t>tosa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eitt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sindur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ung og </a:t>
            </a:r>
            <a:r>
              <a:rPr lang="da-DK" baseline="0" dirty="0" err="1" smtClean="0"/>
              <a:t>váðafýsni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ferðsluni</a:t>
            </a:r>
            <a:r>
              <a:rPr lang="da-DK" baseline="0" dirty="0" smtClean="0"/>
              <a:t>.</a:t>
            </a:r>
            <a:endParaRPr lang="da-DK" dirty="0" smtClean="0"/>
          </a:p>
          <a:p>
            <a:endParaRPr lang="da-DK" baseline="0" dirty="0" smtClean="0"/>
          </a:p>
          <a:p>
            <a:r>
              <a:rPr lang="da-DK" baseline="0" dirty="0" smtClean="0"/>
              <a:t>- </a:t>
            </a:r>
            <a:r>
              <a:rPr lang="da-DK" baseline="0" dirty="0" err="1" smtClean="0"/>
              <a:t>bæði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offur</a:t>
            </a:r>
            <a:r>
              <a:rPr lang="da-DK" baseline="0" dirty="0" smtClean="0"/>
              <a:t>, men </a:t>
            </a:r>
            <a:r>
              <a:rPr lang="da-DK" baseline="0" dirty="0" err="1" smtClean="0"/>
              <a:t>eisini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partur</a:t>
            </a:r>
            <a:r>
              <a:rPr lang="da-DK" baseline="0" dirty="0" smtClean="0"/>
              <a:t> av </a:t>
            </a:r>
            <a:r>
              <a:rPr lang="da-DK" baseline="0" dirty="0" err="1" smtClean="0"/>
              <a:t>vanlukkum</a:t>
            </a:r>
            <a:r>
              <a:rPr lang="da-DK" baseline="0" dirty="0" smtClean="0"/>
              <a:t>, har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gongur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út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yvir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onnur</a:t>
            </a:r>
            <a:endParaRPr lang="da-DK" baseline="0" dirty="0" smtClean="0"/>
          </a:p>
          <a:p>
            <a:pPr>
              <a:buFontTx/>
              <a:buChar char="-"/>
            </a:pPr>
            <a:r>
              <a:rPr lang="da-DK" baseline="0" dirty="0" smtClean="0"/>
              <a:t> </a:t>
            </a:r>
            <a:r>
              <a:rPr lang="da-DK" baseline="0" dirty="0" err="1" smtClean="0"/>
              <a:t>Ennisbløðini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eru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partar</a:t>
            </a:r>
            <a:r>
              <a:rPr lang="da-DK" baseline="0" dirty="0" smtClean="0"/>
              <a:t> av </a:t>
            </a:r>
            <a:r>
              <a:rPr lang="da-DK" baseline="0" dirty="0" err="1" smtClean="0"/>
              <a:t>heilanum</a:t>
            </a:r>
            <a:r>
              <a:rPr lang="da-DK" baseline="0" dirty="0" smtClean="0"/>
              <a:t>, sum </a:t>
            </a:r>
            <a:r>
              <a:rPr lang="da-DK" baseline="0" dirty="0" err="1" smtClean="0"/>
              <a:t>stýra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impulsum</a:t>
            </a:r>
            <a:r>
              <a:rPr lang="da-DK" baseline="0" dirty="0" smtClean="0"/>
              <a:t>, </a:t>
            </a:r>
            <a:r>
              <a:rPr lang="da-DK" baseline="0" dirty="0" err="1" smtClean="0"/>
              <a:t>upplýsingum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avleiðingar</a:t>
            </a:r>
            <a:r>
              <a:rPr lang="da-DK" baseline="0" dirty="0" smtClean="0"/>
              <a:t> av </a:t>
            </a:r>
            <a:r>
              <a:rPr lang="da-DK" baseline="0" dirty="0" err="1" smtClean="0"/>
              <a:t>handlingm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eru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ikki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liðugt</a:t>
            </a:r>
            <a:r>
              <a:rPr lang="da-DK" baseline="0" dirty="0" smtClean="0"/>
              <a:t> ment, </a:t>
            </a:r>
            <a:r>
              <a:rPr lang="da-DK" baseline="0" dirty="0" err="1" smtClean="0"/>
              <a:t>fyrenn</a:t>
            </a:r>
            <a:r>
              <a:rPr lang="da-DK" baseline="0" dirty="0" smtClean="0"/>
              <a:t> 20-25 </a:t>
            </a:r>
            <a:r>
              <a:rPr lang="da-DK" baseline="0" dirty="0" err="1" smtClean="0"/>
              <a:t>ára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aldur</a:t>
            </a:r>
            <a:endParaRPr lang="da-DK" baseline="0" dirty="0" smtClean="0"/>
          </a:p>
          <a:p>
            <a:pPr>
              <a:buFontTx/>
              <a:buChar char="-"/>
            </a:pPr>
            <a:r>
              <a:rPr lang="da-DK" baseline="0" dirty="0" smtClean="0"/>
              <a:t> </a:t>
            </a:r>
            <a:r>
              <a:rPr lang="da-DK" baseline="0" dirty="0" err="1" smtClean="0"/>
              <a:t>yvirmeta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hvat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megna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undirmeta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vandastøur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taka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fleiri</a:t>
            </a:r>
            <a:r>
              <a:rPr lang="da-DK" baseline="0" dirty="0" smtClean="0"/>
              <a:t> kjansir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96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Um</a:t>
            </a:r>
            <a:r>
              <a:rPr lang="da-DK" dirty="0" smtClean="0"/>
              <a:t> </a:t>
            </a:r>
            <a:r>
              <a:rPr lang="da-DK" dirty="0" err="1" smtClean="0"/>
              <a:t>ringar</a:t>
            </a:r>
            <a:r>
              <a:rPr lang="da-DK" dirty="0" smtClean="0"/>
              <a:t> </a:t>
            </a:r>
            <a:r>
              <a:rPr lang="da-DK" dirty="0" err="1" smtClean="0"/>
              <a:t>royndir</a:t>
            </a:r>
            <a:r>
              <a:rPr lang="da-DK" dirty="0" smtClean="0"/>
              <a:t> </a:t>
            </a:r>
            <a:r>
              <a:rPr lang="da-DK" dirty="0" err="1" smtClean="0"/>
              <a:t>við</a:t>
            </a:r>
            <a:r>
              <a:rPr lang="da-DK" dirty="0" smtClean="0"/>
              <a:t> </a:t>
            </a:r>
            <a:r>
              <a:rPr lang="da-DK" dirty="0" err="1" smtClean="0"/>
              <a:t>bólkaarbeiðið</a:t>
            </a:r>
            <a:r>
              <a:rPr lang="da-DK" dirty="0" smtClean="0"/>
              <a:t>, so </a:t>
            </a:r>
            <a:r>
              <a:rPr lang="da-DK" dirty="0" err="1" smtClean="0"/>
              <a:t>uppskot</a:t>
            </a:r>
            <a:r>
              <a:rPr lang="da-DK" dirty="0" smtClean="0"/>
              <a:t> til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hvussu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kann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gerast</a:t>
            </a:r>
            <a:r>
              <a:rPr lang="da-DK" baseline="0" dirty="0" smtClean="0"/>
              <a:t>…</a:t>
            </a:r>
          </a:p>
          <a:p>
            <a:r>
              <a:rPr lang="da-DK" baseline="0" dirty="0" err="1" smtClean="0"/>
              <a:t>Greið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frá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uppgávunum</a:t>
            </a:r>
            <a:r>
              <a:rPr lang="da-DK" baseline="0" dirty="0" smtClean="0"/>
              <a:t> – </a:t>
            </a:r>
            <a:r>
              <a:rPr lang="da-DK" baseline="0" dirty="0" err="1" smtClean="0"/>
              <a:t>bólkar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við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fiktivum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persónum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eina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vanlukku</a:t>
            </a:r>
            <a:r>
              <a:rPr lang="da-DK" baseline="0" dirty="0" smtClean="0"/>
              <a:t>…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skulu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gera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søguna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áðrenn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vanlukkuna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413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Tilvitað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at </a:t>
            </a:r>
            <a:r>
              <a:rPr lang="da-DK" baseline="0" dirty="0" err="1" smtClean="0"/>
              <a:t>siga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frá</a:t>
            </a:r>
            <a:r>
              <a:rPr lang="da-DK" baseline="0" dirty="0" smtClean="0"/>
              <a:t>. Eg </a:t>
            </a:r>
            <a:r>
              <a:rPr lang="da-DK" baseline="0" dirty="0" err="1" smtClean="0"/>
              <a:t>eri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góð</a:t>
            </a:r>
            <a:r>
              <a:rPr lang="da-DK" baseline="0" dirty="0" smtClean="0"/>
              <a:t>/ur </a:t>
            </a:r>
            <a:r>
              <a:rPr lang="da-DK" baseline="0" dirty="0" err="1" smtClean="0"/>
              <a:t>nokk</a:t>
            </a:r>
            <a:r>
              <a:rPr lang="da-DK" baseline="0" dirty="0" smtClean="0"/>
              <a:t> at </a:t>
            </a:r>
            <a:r>
              <a:rPr lang="da-DK" baseline="0" dirty="0" err="1" smtClean="0"/>
              <a:t>siga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frá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4135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Í </a:t>
            </a:r>
            <a:r>
              <a:rPr lang="da-DK" dirty="0" err="1" smtClean="0"/>
              <a:t>ímynidni</a:t>
            </a:r>
            <a:r>
              <a:rPr lang="da-DK" dirty="0" smtClean="0"/>
              <a:t>, </a:t>
            </a:r>
            <a:r>
              <a:rPr lang="da-DK" dirty="0" err="1" smtClean="0"/>
              <a:t>Filmar</a:t>
            </a:r>
            <a:r>
              <a:rPr lang="da-DK" dirty="0" smtClean="0"/>
              <a:t> og </a:t>
            </a:r>
            <a:r>
              <a:rPr lang="da-DK" dirty="0" err="1" smtClean="0"/>
              <a:t>Greinir</a:t>
            </a:r>
            <a:r>
              <a:rPr lang="da-DK" dirty="0" smtClean="0"/>
              <a:t>, </a:t>
            </a:r>
            <a:r>
              <a:rPr lang="da-DK" dirty="0" err="1" smtClean="0"/>
              <a:t>liggja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greinir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úr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Sosialinum</a:t>
            </a:r>
            <a:r>
              <a:rPr lang="da-DK" baseline="0" dirty="0" smtClean="0"/>
              <a:t>, sum RFF </a:t>
            </a:r>
            <a:r>
              <a:rPr lang="da-DK" baseline="0" dirty="0" err="1" smtClean="0"/>
              <a:t>hevur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skrivað</a:t>
            </a:r>
            <a:r>
              <a:rPr lang="da-DK" baseline="0" dirty="0" smtClean="0"/>
              <a:t>. </a:t>
            </a:r>
            <a:r>
              <a:rPr lang="da-DK" baseline="0" dirty="0" err="1" smtClean="0"/>
              <a:t>Talan</a:t>
            </a:r>
            <a:r>
              <a:rPr lang="da-DK" baseline="0" dirty="0" smtClean="0"/>
              <a:t> er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lagnusøgur</a:t>
            </a:r>
            <a:r>
              <a:rPr lang="da-DK" baseline="0" dirty="0" smtClean="0"/>
              <a:t> – </a:t>
            </a:r>
            <a:r>
              <a:rPr lang="da-DK" baseline="0" dirty="0" err="1" smtClean="0"/>
              <a:t>samrøður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við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ferðsluoffur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avvarðandi</a:t>
            </a:r>
            <a:r>
              <a:rPr lang="da-DK" baseline="0" dirty="0" smtClean="0"/>
              <a:t>. </a:t>
            </a:r>
          </a:p>
          <a:p>
            <a:endParaRPr lang="da-DK" baseline="0" dirty="0" smtClean="0"/>
          </a:p>
          <a:p>
            <a:r>
              <a:rPr lang="da-DK" baseline="0" dirty="0" err="1" smtClean="0"/>
              <a:t>Eisini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filmar</a:t>
            </a:r>
            <a:r>
              <a:rPr lang="da-DK" baseline="0" dirty="0" smtClean="0"/>
              <a:t>, </a:t>
            </a:r>
            <a:r>
              <a:rPr lang="da-DK" baseline="0" dirty="0" err="1" smtClean="0"/>
              <a:t>gjørdir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samstarvi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við</a:t>
            </a:r>
            <a:r>
              <a:rPr lang="da-DK" baseline="0" dirty="0" smtClean="0"/>
              <a:t> TF – </a:t>
            </a:r>
            <a:r>
              <a:rPr lang="da-DK" baseline="0" dirty="0" err="1" smtClean="0"/>
              <a:t>átakið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gáloysni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frá</a:t>
            </a:r>
            <a:r>
              <a:rPr lang="da-DK" baseline="0" dirty="0" smtClean="0"/>
              <a:t> 2012 (3 </a:t>
            </a:r>
            <a:r>
              <a:rPr lang="da-DK" baseline="0" dirty="0" err="1" smtClean="0"/>
              <a:t>filmar</a:t>
            </a:r>
            <a:r>
              <a:rPr lang="da-DK" baseline="0" dirty="0" smtClean="0"/>
              <a:t>)  og  </a:t>
            </a:r>
            <a:r>
              <a:rPr lang="da-DK" baseline="0" dirty="0" err="1" smtClean="0"/>
              <a:t>Ránið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varð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kosið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ársins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sjónvarpslýsing</a:t>
            </a:r>
            <a:r>
              <a:rPr lang="da-DK" baseline="0" dirty="0" smtClean="0"/>
              <a:t> í 2013.</a:t>
            </a:r>
          </a:p>
          <a:p>
            <a:endParaRPr lang="da-DK" baseline="0" dirty="0" smtClean="0"/>
          </a:p>
          <a:p>
            <a:r>
              <a:rPr lang="da-DK" baseline="0" dirty="0" err="1" smtClean="0"/>
              <a:t>Vit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hugsa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tekstirnar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kjakupplegg</a:t>
            </a:r>
            <a:r>
              <a:rPr lang="da-DK" baseline="0" dirty="0" smtClean="0"/>
              <a:t> og </a:t>
            </a:r>
            <a:r>
              <a:rPr lang="da-DK" baseline="0" dirty="0" err="1" smtClean="0"/>
              <a:t>stílaevni</a:t>
            </a:r>
            <a:r>
              <a:rPr lang="da-DK" baseline="0" dirty="0" smtClean="0"/>
              <a:t>.</a:t>
            </a:r>
          </a:p>
          <a:p>
            <a:endParaRPr lang="da-DK" baseline="0" dirty="0" smtClean="0"/>
          </a:p>
          <a:p>
            <a:r>
              <a:rPr lang="da-DK" baseline="0" dirty="0" err="1" smtClean="0"/>
              <a:t>Sumt</a:t>
            </a:r>
            <a:r>
              <a:rPr lang="da-DK" baseline="0" dirty="0" smtClean="0"/>
              <a:t> av </a:t>
            </a:r>
            <a:r>
              <a:rPr lang="da-DK" baseline="0" dirty="0" err="1" smtClean="0"/>
              <a:t>tilfarinum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hevur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longu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verið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brúkt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próvtøkutilfar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96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Tá</a:t>
            </a:r>
            <a:r>
              <a:rPr lang="da-DK" dirty="0" smtClean="0"/>
              <a:t> </a:t>
            </a:r>
            <a:r>
              <a:rPr lang="da-DK" dirty="0" err="1" smtClean="0"/>
              <a:t>ið</a:t>
            </a:r>
            <a:r>
              <a:rPr lang="da-DK" dirty="0" smtClean="0"/>
              <a:t> </a:t>
            </a:r>
            <a:r>
              <a:rPr lang="da-DK" dirty="0" err="1" smtClean="0"/>
              <a:t>næmingarnir</a:t>
            </a:r>
            <a:r>
              <a:rPr lang="da-DK" dirty="0" smtClean="0"/>
              <a:t> </a:t>
            </a:r>
            <a:r>
              <a:rPr lang="da-DK" dirty="0" err="1" smtClean="0"/>
              <a:t>kjakast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plenum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tílíkt</a:t>
            </a:r>
            <a:r>
              <a:rPr lang="da-DK" baseline="0" dirty="0" smtClean="0"/>
              <a:t>, so </a:t>
            </a:r>
            <a:r>
              <a:rPr lang="da-DK" baseline="0" dirty="0" err="1" smtClean="0"/>
              <a:t>verður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legaliserað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millum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, at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er ok at </a:t>
            </a:r>
            <a:r>
              <a:rPr lang="da-DK" baseline="0" dirty="0" err="1" smtClean="0"/>
              <a:t>siga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frá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732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Tá</a:t>
            </a:r>
            <a:r>
              <a:rPr lang="da-DK" dirty="0" smtClean="0"/>
              <a:t> </a:t>
            </a:r>
            <a:r>
              <a:rPr lang="da-DK" dirty="0" err="1" smtClean="0"/>
              <a:t>ið</a:t>
            </a:r>
            <a:r>
              <a:rPr lang="da-DK" dirty="0" smtClean="0"/>
              <a:t> </a:t>
            </a:r>
            <a:r>
              <a:rPr lang="da-DK" dirty="0" err="1" smtClean="0"/>
              <a:t>næmingarnir</a:t>
            </a:r>
            <a:r>
              <a:rPr lang="da-DK" dirty="0" smtClean="0"/>
              <a:t> </a:t>
            </a:r>
            <a:r>
              <a:rPr lang="da-DK" dirty="0" err="1" smtClean="0"/>
              <a:t>kjakast</a:t>
            </a:r>
            <a:r>
              <a:rPr lang="da-DK" dirty="0" smtClean="0"/>
              <a:t> </a:t>
            </a:r>
            <a:r>
              <a:rPr lang="da-DK" dirty="0" err="1" smtClean="0"/>
              <a:t>í</a:t>
            </a:r>
            <a:r>
              <a:rPr lang="da-DK" dirty="0" smtClean="0"/>
              <a:t> plenum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tílíkt</a:t>
            </a:r>
            <a:r>
              <a:rPr lang="da-DK" baseline="0" dirty="0" smtClean="0"/>
              <a:t>, so </a:t>
            </a:r>
            <a:r>
              <a:rPr lang="da-DK" baseline="0" dirty="0" err="1" smtClean="0"/>
              <a:t>verður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legaliserað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millum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, at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er ok at </a:t>
            </a:r>
            <a:r>
              <a:rPr lang="da-DK" baseline="0" dirty="0" err="1" smtClean="0"/>
              <a:t>siga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frá</a:t>
            </a:r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732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Týdningarmikið</a:t>
            </a:r>
            <a:r>
              <a:rPr lang="da-DK" dirty="0" smtClean="0"/>
              <a:t> </a:t>
            </a:r>
            <a:r>
              <a:rPr lang="da-DK" dirty="0" err="1" smtClean="0"/>
              <a:t>fyri</a:t>
            </a:r>
            <a:r>
              <a:rPr lang="da-DK" dirty="0" smtClean="0"/>
              <a:t> </a:t>
            </a:r>
            <a:r>
              <a:rPr lang="da-DK" dirty="0" err="1" smtClean="0"/>
              <a:t>okkum</a:t>
            </a:r>
            <a:r>
              <a:rPr lang="da-DK" dirty="0" smtClean="0"/>
              <a:t>, at</a:t>
            </a:r>
            <a:r>
              <a:rPr lang="da-DK" baseline="0" dirty="0" smtClean="0"/>
              <a:t> </a:t>
            </a:r>
            <a:r>
              <a:rPr lang="da-DK" dirty="0" err="1" smtClean="0"/>
              <a:t>ein</a:t>
            </a:r>
            <a:r>
              <a:rPr lang="da-DK" dirty="0" smtClean="0"/>
              <a:t> av </a:t>
            </a:r>
            <a:r>
              <a:rPr lang="da-DK" dirty="0" err="1" smtClean="0"/>
              <a:t>tykkara</a:t>
            </a:r>
            <a:r>
              <a:rPr lang="da-DK" dirty="0" smtClean="0"/>
              <a:t> </a:t>
            </a:r>
            <a:r>
              <a:rPr lang="da-DK" dirty="0" err="1" smtClean="0"/>
              <a:t>høvuðslærum</a:t>
            </a:r>
            <a:r>
              <a:rPr lang="da-DK" dirty="0" smtClean="0"/>
              <a:t> í dag er, at </a:t>
            </a:r>
            <a:r>
              <a:rPr lang="da-DK" dirty="0" err="1" smtClean="0"/>
              <a:t>ferðslundirvísing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ikki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bara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snýr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at </a:t>
            </a:r>
            <a:r>
              <a:rPr lang="da-DK" baseline="0" dirty="0" err="1" smtClean="0"/>
              <a:t>læra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smæstu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Heimstaðarlæru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ferðslu</a:t>
            </a:r>
            <a:r>
              <a:rPr lang="da-DK" baseline="0" dirty="0" smtClean="0"/>
              <a:t> – men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er </a:t>
            </a:r>
            <a:r>
              <a:rPr lang="da-DK" baseline="0" dirty="0" err="1" smtClean="0"/>
              <a:t>minst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líka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týdningarmikið</a:t>
            </a:r>
            <a:r>
              <a:rPr lang="da-DK" baseline="0" dirty="0" smtClean="0"/>
              <a:t>, at </a:t>
            </a:r>
            <a:r>
              <a:rPr lang="da-DK" baseline="0" dirty="0" err="1" smtClean="0"/>
              <a:t>tey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ungu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eisini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fáa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undirvísing</a:t>
            </a:r>
            <a:r>
              <a:rPr lang="da-DK" baseline="0" dirty="0" smtClean="0"/>
              <a:t>. </a:t>
            </a:r>
          </a:p>
          <a:p>
            <a:endParaRPr lang="da-DK" baseline="0" dirty="0" smtClean="0"/>
          </a:p>
          <a:p>
            <a:r>
              <a:rPr lang="da-DK" baseline="0" dirty="0" err="1" smtClean="0"/>
              <a:t>Tì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hava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fara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vit</a:t>
            </a:r>
            <a:r>
              <a:rPr lang="da-DK" baseline="0" dirty="0" smtClean="0"/>
              <a:t> at </a:t>
            </a:r>
            <a:r>
              <a:rPr lang="da-DK" baseline="0" dirty="0" err="1" smtClean="0"/>
              <a:t>tosa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eitt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sindur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um</a:t>
            </a:r>
            <a:r>
              <a:rPr lang="da-DK" baseline="0" dirty="0" smtClean="0"/>
              <a:t> ung og </a:t>
            </a:r>
            <a:r>
              <a:rPr lang="da-DK" baseline="0" dirty="0" err="1" smtClean="0"/>
              <a:t>váðafýsni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ferðsluni</a:t>
            </a:r>
            <a:r>
              <a:rPr lang="da-DK" baseline="0" dirty="0" smtClean="0"/>
              <a:t>.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err="1" smtClean="0"/>
              <a:t>tey</a:t>
            </a:r>
            <a:r>
              <a:rPr lang="da-DK" dirty="0" smtClean="0"/>
              <a:t> </a:t>
            </a:r>
            <a:r>
              <a:rPr lang="da-DK" dirty="0" err="1" smtClean="0"/>
              <a:t>eru</a:t>
            </a:r>
            <a:r>
              <a:rPr lang="da-DK" dirty="0" smtClean="0"/>
              <a:t> </a:t>
            </a:r>
            <a:r>
              <a:rPr lang="da-DK" dirty="0" err="1" smtClean="0"/>
              <a:t>lutfalsliga</a:t>
            </a:r>
            <a:r>
              <a:rPr lang="da-DK" dirty="0" smtClean="0"/>
              <a:t> </a:t>
            </a:r>
            <a:r>
              <a:rPr lang="da-DK" dirty="0" err="1" smtClean="0"/>
              <a:t>fá</a:t>
            </a:r>
            <a:r>
              <a:rPr lang="da-DK" dirty="0" smtClean="0"/>
              <a:t> í </a:t>
            </a:r>
            <a:r>
              <a:rPr lang="da-DK" dirty="0" err="1" smtClean="0"/>
              <a:t>ferðsluni</a:t>
            </a:r>
            <a:r>
              <a:rPr lang="da-DK" dirty="0" smtClean="0"/>
              <a:t>, men </a:t>
            </a:r>
            <a:r>
              <a:rPr lang="da-DK" dirty="0" err="1" smtClean="0"/>
              <a:t>standa</a:t>
            </a:r>
            <a:r>
              <a:rPr lang="da-DK" dirty="0" smtClean="0"/>
              <a:t> </a:t>
            </a:r>
            <a:r>
              <a:rPr lang="da-DK" dirty="0" err="1" smtClean="0"/>
              <a:t>fyri</a:t>
            </a:r>
            <a:r>
              <a:rPr lang="da-DK" dirty="0" smtClean="0"/>
              <a:t> </a:t>
            </a:r>
            <a:r>
              <a:rPr lang="da-DK" dirty="0" err="1" smtClean="0"/>
              <a:t>einum</a:t>
            </a:r>
            <a:r>
              <a:rPr lang="da-DK" dirty="0" smtClean="0"/>
              <a:t> </a:t>
            </a:r>
            <a:r>
              <a:rPr lang="da-DK" dirty="0" err="1" smtClean="0"/>
              <a:t>stórum</a:t>
            </a:r>
            <a:r>
              <a:rPr lang="da-DK" dirty="0" smtClean="0"/>
              <a:t> parti av </a:t>
            </a:r>
            <a:r>
              <a:rPr lang="da-DK" dirty="0" err="1" smtClean="0"/>
              <a:t>vanlukkunum</a:t>
            </a:r>
            <a:r>
              <a:rPr lang="da-DK" baseline="0" dirty="0" smtClean="0"/>
              <a:t>:</a:t>
            </a:r>
          </a:p>
          <a:p>
            <a:endParaRPr lang="da-DK" baseline="0" dirty="0" smtClean="0"/>
          </a:p>
          <a:p>
            <a:r>
              <a:rPr lang="da-DK" baseline="0" dirty="0" smtClean="0"/>
              <a:t>- </a:t>
            </a:r>
            <a:r>
              <a:rPr lang="da-DK" baseline="0" dirty="0" err="1" smtClean="0"/>
              <a:t>bæði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offur</a:t>
            </a:r>
            <a:r>
              <a:rPr lang="da-DK" baseline="0" dirty="0" smtClean="0"/>
              <a:t>, men </a:t>
            </a:r>
            <a:r>
              <a:rPr lang="da-DK" baseline="0" dirty="0" err="1" smtClean="0"/>
              <a:t>eisini</a:t>
            </a:r>
            <a:r>
              <a:rPr lang="da-DK" baseline="0" dirty="0" smtClean="0"/>
              <a:t> sum </a:t>
            </a:r>
            <a:r>
              <a:rPr lang="da-DK" baseline="0" dirty="0" err="1" smtClean="0"/>
              <a:t>partur</a:t>
            </a:r>
            <a:r>
              <a:rPr lang="da-DK" baseline="0" dirty="0" smtClean="0"/>
              <a:t> av </a:t>
            </a:r>
            <a:r>
              <a:rPr lang="da-DK" baseline="0" dirty="0" err="1" smtClean="0"/>
              <a:t>vanlukkum</a:t>
            </a:r>
            <a:r>
              <a:rPr lang="da-DK" baseline="0" dirty="0" smtClean="0"/>
              <a:t>, har </a:t>
            </a:r>
            <a:r>
              <a:rPr lang="da-DK" baseline="0" dirty="0" err="1" smtClean="0"/>
              <a:t>tað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gongur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út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yvir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onnur</a:t>
            </a:r>
            <a:endParaRPr lang="da-DK" baseline="0" dirty="0" smtClean="0"/>
          </a:p>
          <a:p>
            <a:pPr>
              <a:buFontTx/>
              <a:buChar char="-"/>
            </a:pPr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96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967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96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96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Í FØ </a:t>
            </a:r>
            <a:r>
              <a:rPr lang="da-DK" dirty="0" err="1" smtClean="0"/>
              <a:t>doyggja</a:t>
            </a:r>
            <a:r>
              <a:rPr lang="da-DK" dirty="0" smtClean="0"/>
              <a:t> flest í </a:t>
            </a:r>
            <a:r>
              <a:rPr lang="da-DK" dirty="0" err="1" smtClean="0"/>
              <a:t>ferðsluni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Norðurlondum</a:t>
            </a:r>
            <a:r>
              <a:rPr lang="da-DK" baseline="0" dirty="0" smtClean="0"/>
              <a:t>.</a:t>
            </a:r>
          </a:p>
          <a:p>
            <a:endParaRPr lang="da-DK" baseline="0" dirty="0" smtClean="0"/>
          </a:p>
          <a:p>
            <a:r>
              <a:rPr lang="da-DK" baseline="0" dirty="0" smtClean="0"/>
              <a:t>Í FØ er sera </a:t>
            </a:r>
            <a:r>
              <a:rPr lang="da-DK" baseline="0" dirty="0" err="1" smtClean="0"/>
              <a:t>lítil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harðskapur</a:t>
            </a:r>
            <a:endParaRPr lang="da-DK" baseline="0" dirty="0" smtClean="0"/>
          </a:p>
          <a:p>
            <a:endParaRPr lang="da-DK" baseline="0" dirty="0" smtClean="0"/>
          </a:p>
          <a:p>
            <a:r>
              <a:rPr lang="da-DK" baseline="0" dirty="0" smtClean="0"/>
              <a:t>FØ </a:t>
            </a:r>
            <a:r>
              <a:rPr lang="da-DK" baseline="0" dirty="0" err="1" smtClean="0"/>
              <a:t>drekka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minni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enn</a:t>
            </a:r>
            <a:r>
              <a:rPr lang="da-DK" baseline="0" dirty="0" smtClean="0"/>
              <a:t> í </a:t>
            </a:r>
            <a:r>
              <a:rPr lang="da-DK" baseline="0" dirty="0" err="1" smtClean="0"/>
              <a:t>grannalondum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6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8</a:t>
            </a:fld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greið</a:t>
            </a:r>
            <a:r>
              <a:rPr lang="da-DK" dirty="0" smtClean="0"/>
              <a:t> </a:t>
            </a:r>
            <a:r>
              <a:rPr lang="da-DK" dirty="0" err="1" smtClean="0"/>
              <a:t>frá</a:t>
            </a:r>
            <a:r>
              <a:rPr lang="da-DK" dirty="0" smtClean="0"/>
              <a:t> </a:t>
            </a:r>
            <a:r>
              <a:rPr lang="da-DK" dirty="0" err="1" smtClean="0"/>
              <a:t>um</a:t>
            </a:r>
            <a:r>
              <a:rPr lang="da-DK" dirty="0" smtClean="0"/>
              <a:t> </a:t>
            </a:r>
            <a:r>
              <a:rPr lang="da-DK" dirty="0" err="1" smtClean="0"/>
              <a:t>ferðsludagin</a:t>
            </a:r>
            <a:r>
              <a:rPr lang="da-DK" dirty="0" smtClean="0"/>
              <a:t>: info, </a:t>
            </a:r>
            <a:r>
              <a:rPr lang="da-DK" dirty="0" err="1" smtClean="0"/>
              <a:t>Hjálmar</a:t>
            </a:r>
            <a:r>
              <a:rPr lang="da-DK" dirty="0" smtClean="0"/>
              <a:t> Dam, </a:t>
            </a:r>
            <a:r>
              <a:rPr lang="da-DK" dirty="0" err="1" smtClean="0"/>
              <a:t>Ferðsluoffur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3FD-2AB8-8C4C-8E16-EAA87E96F593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051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o-FO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592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4904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769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2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421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493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435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46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862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448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o-FO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59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o-FO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o-FO" smtClean="0"/>
              <a:t>Klik for at redigere teksttypografierne i masteren</a:t>
            </a:r>
          </a:p>
          <a:p>
            <a:pPr lvl="1"/>
            <a:r>
              <a:rPr lang="fo-FO" smtClean="0"/>
              <a:t>Andet niveau</a:t>
            </a:r>
          </a:p>
          <a:p>
            <a:pPr lvl="2"/>
            <a:r>
              <a:rPr lang="fo-FO" smtClean="0"/>
              <a:t>Tredje niveau</a:t>
            </a:r>
          </a:p>
          <a:p>
            <a:pPr lvl="3"/>
            <a:r>
              <a:rPr lang="fo-FO" smtClean="0"/>
              <a:t>Fjerde niveau</a:t>
            </a:r>
          </a:p>
          <a:p>
            <a:pPr lvl="4"/>
            <a:r>
              <a:rPr lang="fo-FO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3D797-5D5B-9842-A47A-4E998FF3B53D}" type="datetimeFigureOut">
              <a:rPr lang="da-DK" smtClean="0"/>
              <a:pPr/>
              <a:t>23/09/15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B967B-5A5B-C94A-A1ED-EC5A7986E84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134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73664" y="1481324"/>
            <a:ext cx="4713135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10" name="Billede 9" descr="RFF_knallert_14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7552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457200" y="635045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rgbClr val="FFFFFF"/>
                </a:solidFill>
              </a:rPr>
              <a:t>UNGFÓLK Í STØRST VANDA</a:t>
            </a:r>
            <a:endParaRPr lang="da-DK" sz="3200" b="1" dirty="0">
              <a:solidFill>
                <a:srgbClr val="FFFFFF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628316" y="4732421"/>
            <a:ext cx="622968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 smtClean="0">
                <a:solidFill>
                  <a:srgbClr val="FFFFFF"/>
                </a:solidFill>
              </a:rPr>
              <a:t>3. </a:t>
            </a:r>
            <a:r>
              <a:rPr lang="da-DK" sz="2400" b="1" dirty="0" err="1" smtClean="0">
                <a:solidFill>
                  <a:srgbClr val="FFFFFF"/>
                </a:solidFill>
              </a:rPr>
              <a:t>undirvísingarpartur</a:t>
            </a:r>
            <a:r>
              <a:rPr lang="da-DK" sz="2400" b="1" dirty="0" smtClean="0">
                <a:solidFill>
                  <a:srgbClr val="FFFFFF"/>
                </a:solidFill>
              </a:rPr>
              <a:t/>
            </a:r>
            <a:br>
              <a:rPr lang="da-DK" sz="2400" b="1" dirty="0" smtClean="0">
                <a:solidFill>
                  <a:srgbClr val="FFFFFF"/>
                </a:solidFill>
              </a:rPr>
            </a:br>
            <a:r>
              <a:rPr lang="da-DK" sz="2400" b="1" dirty="0" err="1" smtClean="0">
                <a:solidFill>
                  <a:srgbClr val="FFFFFF"/>
                </a:solidFill>
              </a:rPr>
              <a:t>Vár</a:t>
            </a:r>
            <a:r>
              <a:rPr lang="da-DK" sz="2400" b="1" dirty="0" smtClean="0">
                <a:solidFill>
                  <a:srgbClr val="FFFFFF"/>
                </a:solidFill>
              </a:rPr>
              <a:t> og </a:t>
            </a:r>
            <a:r>
              <a:rPr lang="da-DK" sz="2400" b="1" dirty="0" err="1" smtClean="0">
                <a:solidFill>
                  <a:srgbClr val="FFFFFF"/>
                </a:solidFill>
              </a:rPr>
              <a:t>heyst</a:t>
            </a:r>
            <a:r>
              <a:rPr lang="da-DK" sz="2400" b="1" dirty="0" smtClean="0">
                <a:solidFill>
                  <a:srgbClr val="FFFFFF"/>
                </a:solidFill>
              </a:rPr>
              <a:t> 2014 og </a:t>
            </a:r>
            <a:r>
              <a:rPr lang="da-DK" sz="2400" b="1" dirty="0" err="1" smtClean="0">
                <a:solidFill>
                  <a:srgbClr val="FFFFFF"/>
                </a:solidFill>
              </a:rPr>
              <a:t>heyst</a:t>
            </a:r>
            <a:r>
              <a:rPr lang="da-DK" sz="2400" b="1" dirty="0" smtClean="0">
                <a:solidFill>
                  <a:srgbClr val="FFFFFF"/>
                </a:solidFill>
              </a:rPr>
              <a:t> 2015</a:t>
            </a:r>
            <a:br>
              <a:rPr lang="da-DK" sz="2400" b="1" dirty="0" smtClean="0">
                <a:solidFill>
                  <a:srgbClr val="FFFFFF"/>
                </a:solidFill>
              </a:rPr>
            </a:br>
            <a:r>
              <a:rPr lang="da-DK" sz="2400" b="1" dirty="0" err="1" smtClean="0">
                <a:solidFill>
                  <a:srgbClr val="FFFFFF"/>
                </a:solidFill>
              </a:rPr>
              <a:t>Brynhild</a:t>
            </a:r>
            <a:r>
              <a:rPr lang="da-DK" sz="2400" b="1" dirty="0" smtClean="0">
                <a:solidFill>
                  <a:srgbClr val="FFFFFF"/>
                </a:solidFill>
              </a:rPr>
              <a:t> </a:t>
            </a:r>
            <a:r>
              <a:rPr lang="da-DK" sz="2400" b="1" dirty="0" err="1" smtClean="0">
                <a:solidFill>
                  <a:srgbClr val="FFFFFF"/>
                </a:solidFill>
              </a:rPr>
              <a:t>Høgnadóttir</a:t>
            </a:r>
            <a:r>
              <a:rPr lang="da-DK" sz="2400" b="1" dirty="0" smtClean="0">
                <a:solidFill>
                  <a:srgbClr val="FFFFFF"/>
                </a:solidFill>
              </a:rPr>
              <a:t> og </a:t>
            </a:r>
            <a:r>
              <a:rPr lang="da-DK" sz="2400" b="1" dirty="0" err="1" smtClean="0">
                <a:solidFill>
                  <a:srgbClr val="FFFFFF"/>
                </a:solidFill>
              </a:rPr>
              <a:t>Birna</a:t>
            </a:r>
            <a:r>
              <a:rPr lang="da-DK" sz="2400" b="1" dirty="0" smtClean="0">
                <a:solidFill>
                  <a:srgbClr val="FFFFFF"/>
                </a:solidFill>
              </a:rPr>
              <a:t> Abrahamsen</a:t>
            </a:r>
            <a:endParaRPr lang="da-DK" sz="2400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929" y="660400"/>
            <a:ext cx="7772400" cy="849141"/>
          </a:xfrm>
        </p:spPr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VEGAMÓT 8.- 10. flokkur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619099" y="2219124"/>
            <a:ext cx="4012318" cy="2808524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da-DK" dirty="0" err="1" smtClean="0">
                <a:solidFill>
                  <a:srgbClr val="000000"/>
                </a:solidFill>
              </a:rPr>
              <a:t>Bólkaarbeiðið</a:t>
            </a:r>
            <a:endParaRPr lang="da-DK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da-DK" dirty="0" err="1">
                <a:solidFill>
                  <a:srgbClr val="000000"/>
                </a:solidFill>
              </a:rPr>
              <a:t>F</a:t>
            </a:r>
            <a:r>
              <a:rPr lang="da-DK" dirty="0" err="1" smtClean="0">
                <a:solidFill>
                  <a:srgbClr val="000000"/>
                </a:solidFill>
              </a:rPr>
              <a:t>ramløga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endParaRPr lang="da-DK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da-DK" dirty="0" err="1" smtClean="0">
                <a:solidFill>
                  <a:srgbClr val="000000"/>
                </a:solidFill>
              </a:rPr>
              <a:t>Kjak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í</a:t>
            </a:r>
            <a:r>
              <a:rPr lang="da-DK" dirty="0">
                <a:solidFill>
                  <a:srgbClr val="000000"/>
                </a:solidFill>
              </a:rPr>
              <a:t> plenum</a:t>
            </a:r>
          </a:p>
          <a:p>
            <a:endParaRPr lang="da-DK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kstfelt 4"/>
          <p:cNvSpPr txBox="1"/>
          <p:nvPr/>
        </p:nvSpPr>
        <p:spPr>
          <a:xfrm>
            <a:off x="724569" y="4541434"/>
            <a:ext cx="4237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dirty="0" err="1" smtClean="0"/>
              <a:t>Framløga</a:t>
            </a:r>
            <a:r>
              <a:rPr lang="da-DK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næmingatilfar</a:t>
            </a:r>
            <a:r>
              <a:rPr lang="da-DK" dirty="0" smtClean="0"/>
              <a:t> (</a:t>
            </a:r>
            <a:r>
              <a:rPr lang="da-DK" dirty="0" err="1" smtClean="0"/>
              <a:t>uppgáva</a:t>
            </a:r>
            <a:r>
              <a:rPr lang="da-DK" dirty="0" smtClean="0"/>
              <a:t> 1 og </a:t>
            </a:r>
            <a:r>
              <a:rPr lang="da-DK" dirty="0" err="1" smtClean="0"/>
              <a:t>uppgáva</a:t>
            </a:r>
            <a:r>
              <a:rPr lang="da-DK" dirty="0" smtClean="0"/>
              <a:t> 2)</a:t>
            </a:r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læraravegleiðing</a:t>
            </a:r>
            <a:endParaRPr lang="da-DK" dirty="0" smtClean="0"/>
          </a:p>
          <a:p>
            <a:pPr marL="285750" indent="-285750">
              <a:buFont typeface="Arial"/>
              <a:buChar char="•"/>
            </a:pPr>
            <a:r>
              <a:rPr lang="da-DK" dirty="0" err="1" smtClean="0"/>
              <a:t>tilfar</a:t>
            </a:r>
            <a:r>
              <a:rPr lang="da-DK" dirty="0" smtClean="0"/>
              <a:t> til </a:t>
            </a:r>
            <a:r>
              <a:rPr lang="da-DK" dirty="0" err="1" smtClean="0"/>
              <a:t>fyrireiking</a:t>
            </a:r>
            <a:r>
              <a:rPr lang="da-DK" dirty="0" smtClean="0"/>
              <a:t> til </a:t>
            </a:r>
            <a:r>
              <a:rPr lang="da-DK" dirty="0" err="1" smtClean="0"/>
              <a:t>læraran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l="-4420" t="-13718" r="-4420" b="-4140"/>
          <a:stretch/>
        </p:blipFill>
        <p:spPr>
          <a:xfrm>
            <a:off x="612929" y="1859811"/>
            <a:ext cx="3546000" cy="2613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02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2929" y="660400"/>
            <a:ext cx="7772400" cy="849141"/>
          </a:xfrm>
        </p:spPr>
        <p:txBody>
          <a:bodyPr/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VEGAMÓT 8.- 10. flokkur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619099" y="2142355"/>
            <a:ext cx="4012318" cy="3317953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da-DK" dirty="0" err="1" smtClean="0">
                <a:solidFill>
                  <a:srgbClr val="000000"/>
                </a:solidFill>
              </a:rPr>
              <a:t>Kjakast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verður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um</a:t>
            </a:r>
            <a:r>
              <a:rPr lang="da-DK" dirty="0" smtClean="0">
                <a:solidFill>
                  <a:srgbClr val="000000"/>
                </a:solidFill>
              </a:rPr>
              <a:t> val og </a:t>
            </a:r>
            <a:r>
              <a:rPr lang="da-DK" dirty="0" err="1" smtClean="0">
                <a:solidFill>
                  <a:srgbClr val="000000"/>
                </a:solidFill>
              </a:rPr>
              <a:t>frávæl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í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ferðsluni</a:t>
            </a:r>
            <a:endParaRPr lang="da-DK" dirty="0" smtClean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da-DK" dirty="0" err="1">
                <a:solidFill>
                  <a:srgbClr val="000000"/>
                </a:solidFill>
              </a:rPr>
              <a:t>S</a:t>
            </a:r>
            <a:r>
              <a:rPr lang="da-DK" dirty="0" err="1" smtClean="0">
                <a:solidFill>
                  <a:srgbClr val="000000"/>
                </a:solidFill>
              </a:rPr>
              <a:t>osial</a:t>
            </a:r>
            <a:r>
              <a:rPr lang="da-DK" dirty="0" smtClean="0">
                <a:solidFill>
                  <a:srgbClr val="000000"/>
                </a:solidFill>
              </a:rPr>
              <a:t> samspøl </a:t>
            </a:r>
          </a:p>
          <a:p>
            <a:pPr marL="457200" indent="-457200" algn="l">
              <a:buFont typeface="Arial"/>
              <a:buChar char="•"/>
            </a:pPr>
            <a:r>
              <a:rPr lang="da-DK" dirty="0" err="1" smtClean="0">
                <a:solidFill>
                  <a:srgbClr val="000000"/>
                </a:solidFill>
              </a:rPr>
              <a:t>Øll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í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vinabólkinum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kunnu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ávirka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avgerðir</a:t>
            </a:r>
            <a:endParaRPr lang="da-DK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da-DK" dirty="0" err="1" smtClean="0">
                <a:solidFill>
                  <a:srgbClr val="000000"/>
                </a:solidFill>
              </a:rPr>
              <a:t>Grunda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um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egnar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upplivingar</a:t>
            </a:r>
            <a:r>
              <a:rPr lang="da-DK" dirty="0" smtClean="0">
                <a:solidFill>
                  <a:srgbClr val="000000"/>
                </a:solidFill>
              </a:rPr>
              <a:t> og </a:t>
            </a:r>
            <a:r>
              <a:rPr lang="da-DK" dirty="0" err="1" smtClean="0">
                <a:solidFill>
                  <a:srgbClr val="000000"/>
                </a:solidFill>
              </a:rPr>
              <a:t>vanar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í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ferðsluni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</a:p>
          <a:p>
            <a:pPr marL="457200" indent="-457200" algn="l">
              <a:buFont typeface="Arial"/>
              <a:buChar char="•"/>
            </a:pPr>
            <a:r>
              <a:rPr lang="da-DK" dirty="0" err="1" smtClean="0">
                <a:solidFill>
                  <a:srgbClr val="000000"/>
                </a:solidFill>
              </a:rPr>
              <a:t>Hvussu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kundi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verið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sloppið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undan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ferðsluvanlukkuni</a:t>
            </a:r>
            <a:r>
              <a:rPr lang="da-DK" dirty="0" smtClean="0">
                <a:solidFill>
                  <a:srgbClr val="000000"/>
                </a:solidFill>
              </a:rPr>
              <a:t>?</a:t>
            </a:r>
            <a:endParaRPr lang="da-DK" b="1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da-DK" dirty="0" err="1">
                <a:solidFill>
                  <a:srgbClr val="000000"/>
                </a:solidFill>
              </a:rPr>
              <a:t>Endamál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minkað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um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váðaatburð</a:t>
            </a:r>
            <a:endParaRPr lang="da-DK" dirty="0">
              <a:solidFill>
                <a:srgbClr val="000000"/>
              </a:solidFill>
            </a:endParaRPr>
          </a:p>
          <a:p>
            <a:endParaRPr lang="da-DK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l="-4420" t="-13718" r="-4420" b="-4140"/>
          <a:stretch/>
        </p:blipFill>
        <p:spPr>
          <a:xfrm>
            <a:off x="612929" y="1859811"/>
            <a:ext cx="3546000" cy="2613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6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chemeClr val="tx2"/>
                </a:solidFill>
              </a:rPr>
              <a:t>VEGAMÓT –  8.-10. flokkur </a:t>
            </a:r>
            <a:endParaRPr lang="da-DK" b="1" dirty="0">
              <a:solidFill>
                <a:schemeClr val="tx2"/>
              </a:solidFill>
            </a:endParaRPr>
          </a:p>
        </p:txBody>
      </p:sp>
      <p:pic>
        <p:nvPicPr>
          <p:cNvPr id="4" name="Pladsholder til indhold 3" descr="Screen Shot 2014-04-23 at 8.58.15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792" t="18490" r="25757" b="48112"/>
          <a:stretch/>
        </p:blipFill>
        <p:spPr>
          <a:xfrm>
            <a:off x="173578" y="1698266"/>
            <a:ext cx="8513222" cy="4106031"/>
          </a:xfr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33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chemeClr val="tx2"/>
                </a:solidFill>
              </a:rPr>
              <a:t>VEGAMÓT –  8.-10. flokkur </a:t>
            </a:r>
            <a:endParaRPr lang="da-DK" b="1" dirty="0">
              <a:solidFill>
                <a:schemeClr val="tx2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ladsholder til indhold 5" descr="Screen Shot 2014-04-23 at 9.21.13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784" t="9797" r="25550" b="40252"/>
          <a:stretch/>
        </p:blipFill>
        <p:spPr>
          <a:xfrm>
            <a:off x="254340" y="1417638"/>
            <a:ext cx="8689152" cy="425668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26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 smtClean="0">
                <a:solidFill>
                  <a:schemeClr val="tx2"/>
                </a:solidFill>
              </a:rPr>
              <a:t>VEGAMÓT –  8.-10. flokkur </a:t>
            </a:r>
            <a:endParaRPr lang="da-DK" b="1" dirty="0">
              <a:solidFill>
                <a:schemeClr val="tx2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976" y="5804297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ladsholder til indhold 3" descr="Screen Shot 2014-04-23 at 9.57.43 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136" t="10637" r="25615" b="40482"/>
          <a:stretch/>
        </p:blipFill>
        <p:spPr>
          <a:xfrm>
            <a:off x="313278" y="1417638"/>
            <a:ext cx="8830722" cy="4386659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4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26042" y="1481324"/>
            <a:ext cx="4360757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kstfelt 8"/>
          <p:cNvSpPr txBox="1"/>
          <p:nvPr/>
        </p:nvSpPr>
        <p:spPr>
          <a:xfrm>
            <a:off x="615801" y="635045"/>
            <a:ext cx="762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 smtClean="0">
                <a:solidFill>
                  <a:srgbClr val="1F497D"/>
                </a:solidFill>
              </a:rPr>
              <a:t>FILMAR OG GREINIR</a:t>
            </a:r>
            <a:endParaRPr lang="da-DK" sz="3600" b="1" dirty="0">
              <a:solidFill>
                <a:srgbClr val="1F497D"/>
              </a:solidFill>
            </a:endParaRP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64" y="1349821"/>
            <a:ext cx="6209955" cy="465746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360° </a:t>
            </a:r>
            <a:r>
              <a:rPr lang="da-DK" b="1" dirty="0" smtClean="0">
                <a:solidFill>
                  <a:srgbClr val="1F497D"/>
                </a:solidFill>
              </a:rPr>
              <a:t> 8.-10. FLOKKUR</a:t>
            </a:r>
            <a:endParaRPr lang="da-DK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/>
          <a:srcRect l="-2864" t="-6355" r="-7018" b="-6355"/>
          <a:stretch/>
        </p:blipFill>
        <p:spPr>
          <a:xfrm>
            <a:off x="5284009" y="1635204"/>
            <a:ext cx="3619500" cy="2540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91045" y="18049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800" b="1" dirty="0" err="1" smtClean="0"/>
              <a:t>Vanlukka</a:t>
            </a:r>
            <a:r>
              <a:rPr lang="da-DK" sz="2800" b="1" dirty="0" smtClean="0"/>
              <a:t> </a:t>
            </a:r>
            <a:r>
              <a:rPr lang="da-DK" sz="2800" b="1" dirty="0"/>
              <a:t>á </a:t>
            </a:r>
            <a:r>
              <a:rPr lang="da-DK" sz="2800" b="1" dirty="0" err="1" smtClean="0"/>
              <a:t>prutli</a:t>
            </a:r>
            <a:endParaRPr lang="da-DK" sz="2800" b="1" dirty="0"/>
          </a:p>
          <a:p>
            <a:pPr marL="342900" indent="-342900">
              <a:buFont typeface="Arial"/>
              <a:buChar char="•"/>
            </a:pPr>
            <a:r>
              <a:rPr lang="da-DK" sz="2800" dirty="0" err="1" smtClean="0"/>
              <a:t>Danskt</a:t>
            </a:r>
            <a:r>
              <a:rPr lang="da-DK" sz="2800" dirty="0" smtClean="0"/>
              <a:t> </a:t>
            </a:r>
            <a:r>
              <a:rPr lang="da-DK" sz="2800" dirty="0" err="1" smtClean="0"/>
              <a:t>tilfar</a:t>
            </a:r>
            <a:endParaRPr lang="da-DK" sz="2800" dirty="0" smtClean="0"/>
          </a:p>
          <a:p>
            <a:pPr marL="285750" indent="-285750">
              <a:buFont typeface="Arial"/>
              <a:buChar char="•"/>
            </a:pPr>
            <a:r>
              <a:rPr lang="da-DK" sz="2800" dirty="0" smtClean="0"/>
              <a:t>24 </a:t>
            </a:r>
            <a:r>
              <a:rPr lang="da-DK" sz="2800" dirty="0" err="1"/>
              <a:t>stutt</a:t>
            </a:r>
            <a:r>
              <a:rPr lang="da-DK" sz="2800" dirty="0"/>
              <a:t> </a:t>
            </a:r>
            <a:r>
              <a:rPr lang="da-DK" sz="2800" dirty="0" err="1" smtClean="0"/>
              <a:t>filmsklipp</a:t>
            </a:r>
            <a:endParaRPr lang="da-DK" sz="2800" dirty="0" smtClean="0"/>
          </a:p>
          <a:p>
            <a:pPr marL="285750" indent="-285750">
              <a:buFont typeface="Arial"/>
              <a:buChar char="•"/>
            </a:pPr>
            <a:r>
              <a:rPr lang="da-DK" sz="2800" dirty="0" smtClean="0"/>
              <a:t>Uni-</a:t>
            </a:r>
            <a:r>
              <a:rPr lang="da-DK" sz="2800" dirty="0" err="1" smtClean="0"/>
              <a:t>login</a:t>
            </a:r>
            <a:r>
              <a:rPr lang="da-DK" sz="2800" dirty="0" smtClean="0"/>
              <a:t> </a:t>
            </a:r>
            <a:r>
              <a:rPr lang="da-DK" sz="2800" dirty="0" err="1" smtClean="0"/>
              <a:t>krevst</a:t>
            </a:r>
            <a:endParaRPr lang="da-DK" sz="28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64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360° </a:t>
            </a:r>
            <a:r>
              <a:rPr lang="da-DK" b="1" dirty="0" smtClean="0">
                <a:solidFill>
                  <a:srgbClr val="1F497D"/>
                </a:solidFill>
              </a:rPr>
              <a:t> 8.-10. flokkur</a:t>
            </a:r>
            <a:endParaRPr lang="da-DK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/>
          <a:srcRect l="-2864" t="-6355" r="-7018" b="-6355"/>
          <a:stretch/>
        </p:blipFill>
        <p:spPr>
          <a:xfrm>
            <a:off x="5284009" y="1635204"/>
            <a:ext cx="3619500" cy="2540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91045" y="180494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000" b="1" dirty="0" err="1" smtClean="0"/>
              <a:t>Vanlukka</a:t>
            </a:r>
            <a:r>
              <a:rPr lang="da-DK" sz="2000" b="1" dirty="0" smtClean="0"/>
              <a:t> </a:t>
            </a:r>
            <a:r>
              <a:rPr lang="da-DK" sz="2000" b="1" dirty="0"/>
              <a:t>á </a:t>
            </a:r>
            <a:r>
              <a:rPr lang="da-DK" sz="2000" b="1" dirty="0" err="1" smtClean="0"/>
              <a:t>prutli</a:t>
            </a:r>
            <a:endParaRPr lang="da-DK" sz="2000" b="1" dirty="0"/>
          </a:p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Vanlukkan</a:t>
            </a:r>
            <a:r>
              <a:rPr lang="da-DK" sz="2000" dirty="0" smtClean="0"/>
              <a:t> </a:t>
            </a:r>
            <a:r>
              <a:rPr lang="da-DK" sz="2000" dirty="0" err="1"/>
              <a:t>lýst</a:t>
            </a:r>
            <a:r>
              <a:rPr lang="da-DK" sz="2000" dirty="0"/>
              <a:t> </a:t>
            </a:r>
            <a:r>
              <a:rPr lang="da-DK" sz="2000" dirty="0" smtClean="0"/>
              <a:t>av 6 </a:t>
            </a:r>
            <a:r>
              <a:rPr lang="da-DK" sz="2000" dirty="0" err="1" smtClean="0"/>
              <a:t>ymsum</a:t>
            </a:r>
            <a:r>
              <a:rPr lang="da-DK" sz="2000" dirty="0" smtClean="0"/>
              <a:t> </a:t>
            </a:r>
            <a:r>
              <a:rPr lang="da-DK" sz="2000" dirty="0" err="1"/>
              <a:t>persónum</a:t>
            </a:r>
            <a:endParaRPr lang="da-DK" sz="2000" dirty="0"/>
          </a:p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Lívið</a:t>
            </a:r>
            <a:r>
              <a:rPr lang="da-DK" sz="2000" dirty="0" smtClean="0"/>
              <a:t> </a:t>
            </a:r>
            <a:r>
              <a:rPr lang="da-DK" sz="2000" dirty="0" err="1" smtClean="0"/>
              <a:t>hjá</a:t>
            </a:r>
            <a:r>
              <a:rPr lang="da-DK" sz="2000" dirty="0" smtClean="0"/>
              <a:t> </a:t>
            </a:r>
            <a:r>
              <a:rPr lang="da-DK" sz="2000" dirty="0" err="1" smtClean="0"/>
              <a:t>Lassa</a:t>
            </a:r>
            <a:r>
              <a:rPr lang="da-DK" sz="2000" dirty="0" smtClean="0"/>
              <a:t> </a:t>
            </a:r>
            <a:r>
              <a:rPr lang="da-DK" sz="2000" dirty="0" err="1" smtClean="0"/>
              <a:t>áðrenn</a:t>
            </a:r>
            <a:r>
              <a:rPr lang="da-DK" sz="2000" dirty="0"/>
              <a:t>, </a:t>
            </a:r>
            <a:r>
              <a:rPr lang="da-DK" sz="2000" dirty="0" err="1"/>
              <a:t>undir</a:t>
            </a:r>
            <a:r>
              <a:rPr lang="da-DK" sz="2000" dirty="0"/>
              <a:t> og </a:t>
            </a:r>
            <a:r>
              <a:rPr lang="da-DK" sz="2000" dirty="0" err="1"/>
              <a:t>eftir</a:t>
            </a:r>
            <a:r>
              <a:rPr lang="da-DK" sz="2000" dirty="0"/>
              <a:t> </a:t>
            </a:r>
            <a:r>
              <a:rPr lang="da-DK" sz="2000" dirty="0" err="1"/>
              <a:t>vanlukkuna</a:t>
            </a:r>
            <a:endParaRPr lang="da-DK" sz="2000" dirty="0"/>
          </a:p>
          <a:p>
            <a:pPr marL="285750" indent="-285750">
              <a:buFont typeface="Arial"/>
              <a:buChar char="•"/>
            </a:pPr>
            <a:r>
              <a:rPr lang="da-DK" sz="2000" dirty="0" err="1"/>
              <a:t>A</a:t>
            </a:r>
            <a:r>
              <a:rPr lang="da-DK" sz="2000" dirty="0" err="1" smtClean="0"/>
              <a:t>rbeiða</a:t>
            </a:r>
            <a:r>
              <a:rPr lang="da-DK" sz="2000" dirty="0" smtClean="0"/>
              <a:t> </a:t>
            </a:r>
            <a:r>
              <a:rPr lang="da-DK" sz="2000" dirty="0" err="1"/>
              <a:t>í</a:t>
            </a:r>
            <a:r>
              <a:rPr lang="da-DK" sz="2000" dirty="0"/>
              <a:t> </a:t>
            </a:r>
            <a:r>
              <a:rPr lang="da-DK" sz="2000" dirty="0" err="1"/>
              <a:t>bólkum</a:t>
            </a:r>
            <a:r>
              <a:rPr lang="da-DK" sz="2000" dirty="0"/>
              <a:t> og </a:t>
            </a:r>
            <a:r>
              <a:rPr lang="da-DK" sz="2000" dirty="0" err="1"/>
              <a:t>kjakast</a:t>
            </a:r>
            <a:r>
              <a:rPr lang="da-DK" sz="2000" dirty="0"/>
              <a:t> </a:t>
            </a:r>
            <a:r>
              <a:rPr lang="da-DK" sz="2000" dirty="0" err="1"/>
              <a:t>um</a:t>
            </a:r>
            <a:r>
              <a:rPr lang="da-DK" sz="2000" dirty="0"/>
              <a:t> </a:t>
            </a:r>
            <a:r>
              <a:rPr lang="da-DK" sz="2000" dirty="0" err="1" smtClean="0"/>
              <a:t>t.d</a:t>
            </a:r>
            <a:r>
              <a:rPr lang="da-DK" sz="2000" dirty="0" smtClean="0"/>
              <a:t>. </a:t>
            </a:r>
            <a:r>
              <a:rPr lang="da-DK" sz="2000" dirty="0" err="1" smtClean="0"/>
              <a:t>evni</a:t>
            </a:r>
            <a:r>
              <a:rPr lang="da-DK" sz="2000" dirty="0"/>
              <a:t>: </a:t>
            </a:r>
          </a:p>
          <a:p>
            <a:pPr marL="914400" lvl="1" indent="-457200">
              <a:buFont typeface="Arial"/>
              <a:buChar char="•"/>
            </a:pPr>
            <a:r>
              <a:rPr lang="da-DK" sz="2000" dirty="0" err="1" smtClean="0"/>
              <a:t>Ábyrgd</a:t>
            </a:r>
            <a:r>
              <a:rPr lang="da-DK" sz="2000" dirty="0" smtClean="0"/>
              <a:t> av </a:t>
            </a:r>
            <a:r>
              <a:rPr lang="da-DK" sz="2000" dirty="0" err="1" smtClean="0"/>
              <a:t>vanlukku</a:t>
            </a:r>
            <a:endParaRPr lang="da-DK" sz="2000" dirty="0" smtClean="0"/>
          </a:p>
          <a:p>
            <a:pPr marL="914400" lvl="1" indent="-457200">
              <a:buFont typeface="Arial"/>
              <a:buChar char="•"/>
            </a:pPr>
            <a:r>
              <a:rPr lang="da-DK" sz="2000" dirty="0" err="1" smtClean="0"/>
              <a:t>Avleiðingar</a:t>
            </a:r>
            <a:r>
              <a:rPr lang="da-DK" sz="2000" dirty="0" smtClean="0"/>
              <a:t> av </a:t>
            </a:r>
            <a:r>
              <a:rPr lang="da-DK" sz="2000" dirty="0" err="1" smtClean="0"/>
              <a:t>vanlukku</a:t>
            </a:r>
            <a:endParaRPr lang="da-DK" sz="2000" dirty="0"/>
          </a:p>
          <a:p>
            <a:pPr marL="914400" lvl="1" indent="-457200">
              <a:buFont typeface="Arial"/>
              <a:buChar char="•"/>
            </a:pPr>
            <a:r>
              <a:rPr lang="da-DK" sz="2000" dirty="0" err="1" smtClean="0"/>
              <a:t>Atferð</a:t>
            </a:r>
            <a:r>
              <a:rPr lang="da-DK" sz="2000" dirty="0" smtClean="0"/>
              <a:t> </a:t>
            </a:r>
            <a:r>
              <a:rPr lang="da-DK" sz="2000" dirty="0" err="1" smtClean="0"/>
              <a:t>hjá</a:t>
            </a:r>
            <a:r>
              <a:rPr lang="da-DK" sz="2000" dirty="0" smtClean="0"/>
              <a:t> </a:t>
            </a:r>
            <a:r>
              <a:rPr lang="da-DK" sz="2000" dirty="0" err="1" smtClean="0"/>
              <a:t>næmingunum</a:t>
            </a:r>
            <a:r>
              <a:rPr lang="da-DK" sz="2000" dirty="0" smtClean="0"/>
              <a:t> </a:t>
            </a:r>
            <a:endParaRPr lang="da-DK" sz="2000" dirty="0"/>
          </a:p>
          <a:p>
            <a:pPr marL="285750" indent="-285750">
              <a:buFont typeface="Arial"/>
              <a:buChar char="•"/>
            </a:pPr>
            <a:r>
              <a:rPr lang="da-DK" sz="2000" dirty="0" err="1" smtClean="0"/>
              <a:t>Útgangsstøðið</a:t>
            </a:r>
            <a:r>
              <a:rPr lang="da-DK" sz="2000" dirty="0" smtClean="0"/>
              <a:t> </a:t>
            </a:r>
            <a:r>
              <a:rPr lang="da-DK" sz="2000" dirty="0" err="1"/>
              <a:t>verður</a:t>
            </a:r>
            <a:r>
              <a:rPr lang="da-DK" sz="2000" dirty="0"/>
              <a:t> </a:t>
            </a:r>
            <a:r>
              <a:rPr lang="da-DK" sz="2000" dirty="0" err="1"/>
              <a:t>tikið</a:t>
            </a:r>
            <a:r>
              <a:rPr lang="da-DK" sz="2000" dirty="0"/>
              <a:t> </a:t>
            </a:r>
            <a:r>
              <a:rPr lang="da-DK" sz="2000" dirty="0" err="1"/>
              <a:t>í</a:t>
            </a:r>
            <a:r>
              <a:rPr lang="da-DK" sz="2000" dirty="0"/>
              <a:t> </a:t>
            </a:r>
            <a:r>
              <a:rPr lang="da-DK" sz="2000" dirty="0" err="1"/>
              <a:t>vanlukkuni</a:t>
            </a:r>
            <a:r>
              <a:rPr lang="da-DK" sz="2000" dirty="0"/>
              <a:t> </a:t>
            </a:r>
          </a:p>
          <a:p>
            <a:r>
              <a:rPr lang="da-DK" sz="2000" dirty="0"/>
              <a:t>	</a:t>
            </a:r>
            <a:r>
              <a:rPr lang="da-DK" sz="2000" dirty="0" smtClean="0"/>
              <a:t>og </a:t>
            </a:r>
            <a:r>
              <a:rPr lang="da-DK" sz="2000" dirty="0"/>
              <a:t>fakta </a:t>
            </a:r>
            <a:r>
              <a:rPr lang="da-DK" sz="2000" dirty="0" err="1"/>
              <a:t>um</a:t>
            </a:r>
            <a:r>
              <a:rPr lang="da-DK" sz="2000" dirty="0"/>
              <a:t> </a:t>
            </a:r>
            <a:r>
              <a:rPr lang="da-DK" sz="2000" dirty="0" err="1"/>
              <a:t>ferðslu</a:t>
            </a:r>
            <a:r>
              <a:rPr lang="da-DK" sz="2000" dirty="0"/>
              <a:t> </a:t>
            </a:r>
            <a:r>
              <a:rPr lang="da-DK" sz="2000" dirty="0" smtClean="0"/>
              <a:t>og </a:t>
            </a:r>
            <a:r>
              <a:rPr lang="da-DK" sz="2000" dirty="0" err="1" smtClean="0"/>
              <a:t>trygging</a:t>
            </a:r>
            <a:endParaRPr lang="da-DK" sz="2000" dirty="0"/>
          </a:p>
          <a:p>
            <a:pPr marL="342900" indent="-342900">
              <a:buFont typeface="Arial"/>
              <a:buChar char="•"/>
            </a:pPr>
            <a:r>
              <a:rPr lang="da-DK" sz="2000" dirty="0" err="1"/>
              <a:t>Kjak</a:t>
            </a:r>
            <a:r>
              <a:rPr lang="da-DK" sz="2000" dirty="0"/>
              <a:t> </a:t>
            </a:r>
            <a:r>
              <a:rPr lang="da-DK" sz="2000" dirty="0" err="1"/>
              <a:t>í</a:t>
            </a:r>
            <a:r>
              <a:rPr lang="da-DK" sz="2000" dirty="0"/>
              <a:t> </a:t>
            </a:r>
            <a:r>
              <a:rPr lang="da-DK" sz="2000" dirty="0" err="1"/>
              <a:t>flokkinum</a:t>
            </a:r>
            <a:endParaRPr lang="da-DK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26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a-DK" b="1" dirty="0">
                <a:solidFill>
                  <a:srgbClr val="1F497D"/>
                </a:solidFill>
              </a:rPr>
              <a:t>360° </a:t>
            </a:r>
            <a:r>
              <a:rPr lang="da-DK" b="1" dirty="0" smtClean="0">
                <a:solidFill>
                  <a:srgbClr val="1F497D"/>
                </a:solidFill>
              </a:rPr>
              <a:t> 8.-10. flokkur</a:t>
            </a:r>
            <a:endParaRPr lang="da-DK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4"/>
          <a:srcRect l="-2864" t="-6355" r="-7018" b="-6355"/>
          <a:stretch/>
        </p:blipFill>
        <p:spPr>
          <a:xfrm>
            <a:off x="5284009" y="1635204"/>
            <a:ext cx="3619500" cy="2540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14072" y="4576052"/>
            <a:ext cx="8372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/>
              <a:t>http://</a:t>
            </a:r>
            <a:r>
              <a:rPr lang="da-DK" sz="2000" dirty="0" err="1"/>
              <a:t>www.sikkertrafik.dk</a:t>
            </a:r>
            <a:r>
              <a:rPr lang="da-DK" sz="2000" dirty="0"/>
              <a:t>/Skole/Undervisning/360.aspx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798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73664" y="1481324"/>
            <a:ext cx="4713135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7" name="Pladsholder til indhold 5" descr="årsmøde u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"/>
            <a:ext cx="10286999" cy="6858000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457200" y="1738001"/>
            <a:ext cx="844265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sz="2800" dirty="0" err="1" smtClean="0">
                <a:solidFill>
                  <a:srgbClr val="FFFFFF"/>
                </a:solidFill>
              </a:rPr>
              <a:t>Taka</a:t>
            </a:r>
            <a:r>
              <a:rPr lang="da-DK" sz="2800" dirty="0" smtClean="0">
                <a:solidFill>
                  <a:srgbClr val="FFFFFF"/>
                </a:solidFill>
              </a:rPr>
              <a:t> kjansir 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800" dirty="0" err="1" smtClean="0">
                <a:solidFill>
                  <a:srgbClr val="FFFFFF"/>
                </a:solidFill>
              </a:rPr>
              <a:t>Yvirmeta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evni</a:t>
            </a:r>
            <a:r>
              <a:rPr lang="da-DK" sz="2800" dirty="0" smtClean="0">
                <a:solidFill>
                  <a:srgbClr val="FFFFFF"/>
                </a:solidFill>
              </a:rPr>
              <a:t> at </a:t>
            </a:r>
            <a:r>
              <a:rPr lang="da-DK" sz="2800" dirty="0" err="1" smtClean="0">
                <a:solidFill>
                  <a:srgbClr val="FFFFFF"/>
                </a:solidFill>
              </a:rPr>
              <a:t>koyra</a:t>
            </a:r>
            <a:endParaRPr lang="da-DK" sz="2800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da-DK" sz="2800" dirty="0" err="1" smtClean="0">
                <a:solidFill>
                  <a:srgbClr val="FFFFFF"/>
                </a:solidFill>
              </a:rPr>
              <a:t>Mangla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royndir</a:t>
            </a:r>
            <a:endParaRPr lang="da-DK" sz="2800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da-DK" sz="2800" dirty="0" err="1" smtClean="0">
                <a:solidFill>
                  <a:srgbClr val="FFFFFF"/>
                </a:solidFill>
              </a:rPr>
              <a:t>Heilin/ennisbløðini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ikki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liðugt</a:t>
            </a:r>
            <a:r>
              <a:rPr lang="da-DK" sz="2800" dirty="0" smtClean="0">
                <a:solidFill>
                  <a:srgbClr val="FFFFFF"/>
                </a:solidFill>
              </a:rPr>
              <a:t> ment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 smtClean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da-DK" sz="2800" dirty="0" smtClean="0">
              <a:solidFill>
                <a:srgbClr val="FFFFFF"/>
              </a:solidFill>
            </a:endParaRPr>
          </a:p>
          <a:p>
            <a:pPr marL="514350" indent="-514350">
              <a:buFont typeface="Arial"/>
              <a:buChar char="•"/>
            </a:pPr>
            <a:r>
              <a:rPr lang="da-DK" sz="2800" dirty="0" smtClean="0">
                <a:solidFill>
                  <a:srgbClr val="FFFFFF"/>
                </a:solidFill>
              </a:rPr>
              <a:t>18-24 </a:t>
            </a:r>
            <a:r>
              <a:rPr lang="da-DK" sz="2800" dirty="0" err="1" smtClean="0">
                <a:solidFill>
                  <a:srgbClr val="FFFFFF"/>
                </a:solidFill>
              </a:rPr>
              <a:t>ár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standa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fyri</a:t>
            </a:r>
            <a:r>
              <a:rPr lang="da-DK" sz="2800" dirty="0" smtClean="0">
                <a:solidFill>
                  <a:srgbClr val="FFFFFF"/>
                </a:solidFill>
              </a:rPr>
              <a:t> 1/3 av </a:t>
            </a:r>
            <a:r>
              <a:rPr lang="da-DK" sz="2800" dirty="0" err="1" smtClean="0">
                <a:solidFill>
                  <a:srgbClr val="FFFFFF"/>
                </a:solidFill>
              </a:rPr>
              <a:t>deyðsvanlukkum</a:t>
            </a:r>
            <a:r>
              <a:rPr lang="da-DK" sz="2800" dirty="0" smtClean="0">
                <a:solidFill>
                  <a:srgbClr val="FFFFFF"/>
                </a:solidFill>
              </a:rPr>
              <a:t> (10% av </a:t>
            </a:r>
            <a:r>
              <a:rPr lang="da-DK" sz="2800" dirty="0" err="1" smtClean="0">
                <a:solidFill>
                  <a:srgbClr val="FFFFFF"/>
                </a:solidFill>
              </a:rPr>
              <a:t>fólkatalinum</a:t>
            </a:r>
            <a:r>
              <a:rPr lang="da-DK" sz="2800" dirty="0" smtClean="0">
                <a:solidFill>
                  <a:srgbClr val="FFFFFF"/>
                </a:solidFill>
              </a:rPr>
              <a:t>)</a:t>
            </a:r>
          </a:p>
          <a:p>
            <a:pPr marL="514350" indent="-514350">
              <a:buFont typeface="Arial"/>
              <a:buChar char="•"/>
            </a:pPr>
            <a:r>
              <a:rPr lang="da-DK" sz="2800" dirty="0" smtClean="0">
                <a:solidFill>
                  <a:srgbClr val="FFFFFF"/>
                </a:solidFill>
              </a:rPr>
              <a:t>18-20 </a:t>
            </a:r>
            <a:r>
              <a:rPr lang="da-DK" sz="2800" dirty="0" err="1" smtClean="0">
                <a:solidFill>
                  <a:srgbClr val="FFFFFF"/>
                </a:solidFill>
              </a:rPr>
              <a:t>ára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gomul</a:t>
            </a:r>
            <a:r>
              <a:rPr lang="da-DK" sz="2800" dirty="0" smtClean="0">
                <a:solidFill>
                  <a:srgbClr val="FFFFFF"/>
                </a:solidFill>
              </a:rPr>
              <a:t> 6 </a:t>
            </a:r>
            <a:r>
              <a:rPr lang="da-DK" sz="2800" dirty="0" err="1" smtClean="0">
                <a:solidFill>
                  <a:srgbClr val="FFFFFF"/>
                </a:solidFill>
              </a:rPr>
              <a:t>størri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vanda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enn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foreldur</a:t>
            </a:r>
            <a:endParaRPr lang="da-DK" sz="2800" dirty="0" smtClean="0">
              <a:solidFill>
                <a:srgbClr val="FFFFFF"/>
              </a:solidFill>
            </a:endParaRPr>
          </a:p>
          <a:p>
            <a:pPr marL="514350" indent="-514350">
              <a:buFont typeface="Arial"/>
              <a:buChar char="•"/>
            </a:pPr>
            <a:r>
              <a:rPr lang="da-DK" sz="2800" dirty="0" err="1" smtClean="0">
                <a:solidFill>
                  <a:srgbClr val="FFFFFF"/>
                </a:solidFill>
              </a:rPr>
              <a:t>Menn</a:t>
            </a:r>
            <a:r>
              <a:rPr lang="da-DK" sz="2800" dirty="0" smtClean="0">
                <a:solidFill>
                  <a:srgbClr val="FFFFFF"/>
                </a:solidFill>
              </a:rPr>
              <a:t> 18-24 í </a:t>
            </a:r>
            <a:r>
              <a:rPr lang="da-DK" sz="2800" dirty="0" err="1" smtClean="0">
                <a:solidFill>
                  <a:srgbClr val="FFFFFF"/>
                </a:solidFill>
              </a:rPr>
              <a:t>størsta</a:t>
            </a:r>
            <a:r>
              <a:rPr lang="da-DK" sz="2800" dirty="0" smtClean="0">
                <a:solidFill>
                  <a:srgbClr val="FFFFFF"/>
                </a:solidFill>
              </a:rPr>
              <a:t> </a:t>
            </a:r>
            <a:r>
              <a:rPr lang="da-DK" sz="2800" dirty="0" err="1" smtClean="0">
                <a:solidFill>
                  <a:srgbClr val="FFFFFF"/>
                </a:solidFill>
              </a:rPr>
              <a:t>vanda</a:t>
            </a:r>
            <a:endParaRPr lang="da-DK" sz="28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da-DK" dirty="0"/>
          </a:p>
        </p:txBody>
      </p:sp>
      <p:sp>
        <p:nvSpPr>
          <p:cNvPr id="9" name="Tekstfelt 8"/>
          <p:cNvSpPr txBox="1"/>
          <p:nvPr/>
        </p:nvSpPr>
        <p:spPr>
          <a:xfrm>
            <a:off x="457200" y="635045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rgbClr val="FFFFFF"/>
                </a:solidFill>
              </a:rPr>
              <a:t>UNGFÓLK Í STØRST VANDA</a:t>
            </a:r>
            <a:endParaRPr lang="da-DK"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73664" y="1481324"/>
            <a:ext cx="4713135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7" name="Pladsholder til billede 4" descr="Unge med knallert.jpg"/>
          <p:cNvPicPr>
            <a:picLocks noChangeAspect="1"/>
          </p:cNvPicPr>
          <p:nvPr/>
        </p:nvPicPr>
        <p:blipFill>
          <a:blip r:embed="rId3" cstate="print"/>
          <a:srcRect t="29922" b="29922"/>
          <a:stretch>
            <a:fillRect/>
          </a:stretch>
        </p:blipFill>
        <p:spPr>
          <a:xfrm>
            <a:off x="0" y="0"/>
            <a:ext cx="11382725" cy="6858000"/>
          </a:xfrm>
          <a:prstGeom prst="rect">
            <a:avLst/>
          </a:prstGeom>
          <a:solidFill>
            <a:srgbClr val="D1D4D7"/>
          </a:solidFill>
          <a:ln>
            <a:noFill/>
          </a:ln>
        </p:spPr>
      </p:pic>
      <p:sp>
        <p:nvSpPr>
          <p:cNvPr id="10" name="Tekstfelt 9"/>
          <p:cNvSpPr txBox="1"/>
          <p:nvPr/>
        </p:nvSpPr>
        <p:spPr>
          <a:xfrm>
            <a:off x="1320011" y="3141770"/>
            <a:ext cx="73667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2400" dirty="0" smtClean="0">
                <a:solidFill>
                  <a:srgbClr val="FFFFFF"/>
                </a:solidFill>
              </a:rPr>
              <a:t>Ung </a:t>
            </a:r>
            <a:r>
              <a:rPr lang="da-DK" sz="2400" dirty="0" err="1" smtClean="0">
                <a:solidFill>
                  <a:srgbClr val="FFFFFF"/>
                </a:solidFill>
              </a:rPr>
              <a:t>eru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meiri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saman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við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vinfólki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enn</a:t>
            </a:r>
            <a:r>
              <a:rPr lang="da-DK" sz="2400" dirty="0" smtClean="0">
                <a:solidFill>
                  <a:srgbClr val="FFFFFF"/>
                </a:solidFill>
              </a:rPr>
              <a:t> børn og </a:t>
            </a:r>
            <a:r>
              <a:rPr lang="da-DK" sz="2400" dirty="0" err="1" smtClean="0">
                <a:solidFill>
                  <a:srgbClr val="FFFFFF"/>
                </a:solidFill>
              </a:rPr>
              <a:t>vaksin</a:t>
            </a:r>
            <a:r>
              <a:rPr lang="da-DK" sz="2400" dirty="0" smtClean="0">
                <a:solidFill>
                  <a:srgbClr val="FFFFFF"/>
                </a:solidFill>
              </a:rPr>
              <a:t>, og </a:t>
            </a:r>
            <a:r>
              <a:rPr lang="da-DK" sz="2400" dirty="0" err="1" smtClean="0">
                <a:solidFill>
                  <a:srgbClr val="FFFFFF"/>
                </a:solidFill>
              </a:rPr>
              <a:t>hava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størri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áhuga</a:t>
            </a:r>
            <a:r>
              <a:rPr lang="da-DK" sz="2400" dirty="0" smtClean="0">
                <a:solidFill>
                  <a:srgbClr val="FFFFFF"/>
                </a:solidFill>
              </a:rPr>
              <a:t> í </a:t>
            </a:r>
            <a:r>
              <a:rPr lang="da-DK" sz="2400" dirty="0" err="1" smtClean="0">
                <a:solidFill>
                  <a:srgbClr val="FFFFFF"/>
                </a:solidFill>
              </a:rPr>
              <a:t>hvat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onnur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hugsa</a:t>
            </a:r>
            <a:r>
              <a:rPr lang="da-DK" sz="2400" dirty="0" smtClean="0">
                <a:solidFill>
                  <a:srgbClr val="FFFFFF"/>
                </a:solidFill>
              </a:rPr>
              <a:t> og </a:t>
            </a:r>
            <a:r>
              <a:rPr lang="da-DK" sz="2400" dirty="0" err="1" smtClean="0">
                <a:solidFill>
                  <a:srgbClr val="FFFFFF"/>
                </a:solidFill>
              </a:rPr>
              <a:t>meina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um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tey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</a:p>
          <a:p>
            <a:pPr algn="just"/>
            <a:endParaRPr lang="da-DK" sz="2400" dirty="0" smtClean="0">
              <a:solidFill>
                <a:srgbClr val="FFFFFF"/>
              </a:solidFill>
            </a:endParaRPr>
          </a:p>
          <a:p>
            <a:pPr algn="just"/>
            <a:r>
              <a:rPr lang="da-DK" sz="2400" dirty="0" smtClean="0">
                <a:solidFill>
                  <a:srgbClr val="FFFFFF"/>
                </a:solidFill>
              </a:rPr>
              <a:t>Ung </a:t>
            </a:r>
            <a:r>
              <a:rPr lang="da-DK" sz="2400" dirty="0" err="1" smtClean="0">
                <a:solidFill>
                  <a:srgbClr val="FFFFFF"/>
                </a:solidFill>
              </a:rPr>
              <a:t>søkja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meiri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spenning</a:t>
            </a:r>
            <a:r>
              <a:rPr lang="da-DK" sz="2400" dirty="0" smtClean="0">
                <a:solidFill>
                  <a:srgbClr val="FFFFFF"/>
                </a:solidFill>
              </a:rPr>
              <a:t> og </a:t>
            </a:r>
            <a:r>
              <a:rPr lang="da-DK" sz="2400" dirty="0" err="1" smtClean="0">
                <a:solidFill>
                  <a:srgbClr val="FFFFFF"/>
                </a:solidFill>
              </a:rPr>
              <a:t>meiri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váðafús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enn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vaksin</a:t>
            </a:r>
            <a:r>
              <a:rPr lang="da-DK" sz="2400" dirty="0" smtClean="0">
                <a:solidFill>
                  <a:srgbClr val="FFFFFF"/>
                </a:solidFill>
              </a:rPr>
              <a:t> – </a:t>
            </a:r>
            <a:r>
              <a:rPr lang="da-DK" sz="2400" dirty="0" err="1" smtClean="0">
                <a:solidFill>
                  <a:srgbClr val="FFFFFF"/>
                </a:solidFill>
              </a:rPr>
              <a:t>serliga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tá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eru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saman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við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vinfólki</a:t>
            </a:r>
            <a:r>
              <a:rPr lang="da-DK" sz="2400" dirty="0" smtClean="0">
                <a:solidFill>
                  <a:srgbClr val="FFFFFF"/>
                </a:solidFill>
              </a:rPr>
              <a:t>.  </a:t>
            </a:r>
          </a:p>
          <a:p>
            <a:pPr algn="just"/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kstfelt 8"/>
          <p:cNvSpPr txBox="1"/>
          <p:nvPr/>
        </p:nvSpPr>
        <p:spPr>
          <a:xfrm>
            <a:off x="457200" y="635045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>
                <a:solidFill>
                  <a:srgbClr val="FFFFFF"/>
                </a:solidFill>
              </a:rPr>
              <a:t>UNG  Í MUN TIL VAKSIN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38414" y="1417638"/>
            <a:ext cx="6995288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8" name="Billede 7" descr="Screen Shot 2014-04-23 at 11.29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407" t="9152" r="17905" b="9160"/>
          <a:stretch/>
        </p:blipFill>
        <p:spPr>
          <a:xfrm>
            <a:off x="-36835" y="-453879"/>
            <a:ext cx="9180835" cy="7311879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457200" y="635045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rgbClr val="FFFFFF"/>
                </a:solidFill>
              </a:rPr>
              <a:t>HVAT ÁVIRKAR FERÐSLUATFERÐ TEIRRA UNGU?</a:t>
            </a:r>
          </a:p>
          <a:p>
            <a:r>
              <a:rPr lang="da-DK" sz="3200" b="1" dirty="0" err="1" smtClean="0">
                <a:solidFill>
                  <a:srgbClr val="FFFFFF"/>
                </a:solidFill>
              </a:rPr>
              <a:t>Sambært</a:t>
            </a:r>
            <a:r>
              <a:rPr lang="da-DK" sz="3200" b="1" dirty="0" smtClean="0">
                <a:solidFill>
                  <a:srgbClr val="FFFFFF"/>
                </a:solidFill>
              </a:rPr>
              <a:t> </a:t>
            </a:r>
            <a:r>
              <a:rPr lang="da-DK" sz="3200" b="1" i="1" dirty="0" err="1" smtClean="0">
                <a:solidFill>
                  <a:srgbClr val="FFFFFF"/>
                </a:solidFill>
              </a:rPr>
              <a:t>teimum</a:t>
            </a:r>
            <a:endParaRPr lang="da-DK" sz="3200" b="1" i="1" dirty="0">
              <a:solidFill>
                <a:srgbClr val="FFFFFF"/>
              </a:solidFill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457200" y="2346702"/>
            <a:ext cx="804242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Hvussu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teirra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foreldur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koyra</a:t>
            </a:r>
            <a:r>
              <a:rPr lang="da-DK" sz="2500" dirty="0" smtClean="0">
                <a:solidFill>
                  <a:srgbClr val="FFFFFF"/>
                </a:solidFill>
              </a:rPr>
              <a:t> - ”</a:t>
            </a:r>
            <a:r>
              <a:rPr lang="da-DK" sz="2500" dirty="0" err="1" smtClean="0">
                <a:solidFill>
                  <a:srgbClr val="FFFFFF"/>
                </a:solidFill>
              </a:rPr>
              <a:t>Tu</a:t>
            </a:r>
            <a:r>
              <a:rPr lang="da-DK" sz="2500" dirty="0" smtClean="0">
                <a:solidFill>
                  <a:srgbClr val="FFFFFF"/>
                </a:solidFill>
              </a:rPr>
              <a:t> skalt eta </a:t>
            </a:r>
            <a:r>
              <a:rPr lang="da-DK" sz="2500" dirty="0" err="1" smtClean="0">
                <a:solidFill>
                  <a:srgbClr val="FFFFFF"/>
                </a:solidFill>
              </a:rPr>
              <a:t>tey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eopli</a:t>
            </a:r>
            <a:r>
              <a:rPr lang="da-DK" sz="2500" dirty="0" smtClean="0">
                <a:solidFill>
                  <a:srgbClr val="FFFFFF"/>
                </a:solidFill>
              </a:rPr>
              <a:t>, </a:t>
            </a:r>
            <a:r>
              <a:rPr lang="da-DK" sz="2500" dirty="0" err="1" smtClean="0">
                <a:solidFill>
                  <a:srgbClr val="FFFFFF"/>
                </a:solidFill>
              </a:rPr>
              <a:t>t</a:t>
            </a:r>
            <a:r>
              <a:rPr lang="da-DK" sz="2500" dirty="0" err="1" smtClean="0">
                <a:solidFill>
                  <a:srgbClr val="FFFFFF"/>
                </a:solidFill>
              </a:rPr>
              <a:t>ú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sj</a:t>
            </a:r>
            <a:r>
              <a:rPr lang="da-DK" sz="2500" dirty="0" err="1" smtClean="0">
                <a:solidFill>
                  <a:srgbClr val="FFFFFF"/>
                </a:solidFill>
              </a:rPr>
              <a:t>ál</a:t>
            </a:r>
            <a:r>
              <a:rPr lang="da-DK" sz="2500" dirty="0" err="1" smtClean="0">
                <a:solidFill>
                  <a:srgbClr val="FFFFFF"/>
                </a:solidFill>
              </a:rPr>
              <a:t>v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hevur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velt</a:t>
            </a:r>
            <a:r>
              <a:rPr lang="da-DK" sz="2500" dirty="0" smtClean="0">
                <a:solidFill>
                  <a:srgbClr val="FFFFFF"/>
                </a:solidFill>
              </a:rPr>
              <a:t>”</a:t>
            </a:r>
            <a:endParaRPr lang="da-DK" sz="25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Um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greiðar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avtalur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verða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gjørdar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við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foreldur</a:t>
            </a:r>
            <a:r>
              <a:rPr lang="da-DK" sz="2500" dirty="0" smtClean="0">
                <a:solidFill>
                  <a:srgbClr val="FFFFFF"/>
                </a:solidFill>
              </a:rPr>
              <a:t> (</a:t>
            </a:r>
            <a:r>
              <a:rPr lang="da-DK" sz="2500" dirty="0" err="1" smtClean="0">
                <a:solidFill>
                  <a:srgbClr val="FFFFFF"/>
                </a:solidFill>
              </a:rPr>
              <a:t>størri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týdning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enn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vinir</a:t>
            </a:r>
            <a:r>
              <a:rPr lang="da-DK" sz="2500" dirty="0" smtClean="0">
                <a:solidFill>
                  <a:srgbClr val="FFFF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da-DK" sz="2500" dirty="0" smtClean="0">
                <a:solidFill>
                  <a:srgbClr val="FFFFFF"/>
                </a:solidFill>
              </a:rPr>
              <a:t>  </a:t>
            </a:r>
            <a:r>
              <a:rPr lang="da-DK" sz="2500" dirty="0" err="1" smtClean="0">
                <a:solidFill>
                  <a:srgbClr val="FFFFFF"/>
                </a:solidFill>
              </a:rPr>
              <a:t>Hildu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tað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ikki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vera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vælumtókt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millum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síni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vinfolk</a:t>
            </a:r>
            <a:r>
              <a:rPr lang="da-DK" sz="2500" dirty="0" smtClean="0">
                <a:solidFill>
                  <a:srgbClr val="FFFFFF"/>
                </a:solidFill>
              </a:rPr>
              <a:t> at </a:t>
            </a:r>
            <a:r>
              <a:rPr lang="da-DK" sz="2500" dirty="0" err="1" smtClean="0">
                <a:solidFill>
                  <a:srgbClr val="FFFFFF"/>
                </a:solidFill>
              </a:rPr>
              <a:t>koyra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vandafult</a:t>
            </a:r>
            <a:endParaRPr lang="da-DK" sz="25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Ferðsluundirvísing</a:t>
            </a:r>
            <a:r>
              <a:rPr lang="da-DK" sz="2500" dirty="0" smtClean="0">
                <a:solidFill>
                  <a:srgbClr val="FFFFFF"/>
                </a:solidFill>
              </a:rPr>
              <a:t> (</a:t>
            </a:r>
            <a:r>
              <a:rPr lang="da-DK" sz="2500" dirty="0" err="1" smtClean="0">
                <a:solidFill>
                  <a:srgbClr val="FFFFFF"/>
                </a:solidFill>
              </a:rPr>
              <a:t>yngstu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tannáringarnir</a:t>
            </a:r>
            <a:r>
              <a:rPr lang="da-DK" sz="2500" dirty="0" smtClean="0">
                <a:solidFill>
                  <a:srgbClr val="FFFF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Eftirlit</a:t>
            </a:r>
            <a:r>
              <a:rPr lang="da-DK" sz="2500" dirty="0" smtClean="0">
                <a:solidFill>
                  <a:srgbClr val="FFFFFF"/>
                </a:solidFill>
              </a:rPr>
              <a:t> og </a:t>
            </a:r>
            <a:r>
              <a:rPr lang="da-DK" sz="2500" dirty="0" err="1" smtClean="0">
                <a:solidFill>
                  <a:srgbClr val="FFFFFF"/>
                </a:solidFill>
              </a:rPr>
              <a:t>bøtur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hjá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politinum</a:t>
            </a:r>
            <a:endParaRPr lang="da-DK" sz="25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Søgur</a:t>
            </a:r>
            <a:r>
              <a:rPr lang="da-DK" sz="2500" dirty="0" smtClean="0">
                <a:solidFill>
                  <a:srgbClr val="FFFFFF"/>
                </a:solidFill>
              </a:rPr>
              <a:t> í </a:t>
            </a:r>
            <a:r>
              <a:rPr lang="da-DK" sz="2500" dirty="0" err="1" smtClean="0">
                <a:solidFill>
                  <a:srgbClr val="FFFFFF"/>
                </a:solidFill>
              </a:rPr>
              <a:t>fjølmiðlum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um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ferðsluvanlukkur</a:t>
            </a:r>
            <a:endParaRPr lang="da-DK" sz="25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da-DK" sz="2500" dirty="0" err="1" smtClean="0">
                <a:solidFill>
                  <a:srgbClr val="FFFFFF"/>
                </a:solidFill>
              </a:rPr>
              <a:t>Stúrin</a:t>
            </a:r>
            <a:r>
              <a:rPr lang="da-DK" sz="2500" dirty="0" smtClean="0">
                <a:solidFill>
                  <a:srgbClr val="FFFFFF"/>
                </a:solidFill>
              </a:rPr>
              <a:t> mamma </a:t>
            </a:r>
            <a:r>
              <a:rPr lang="da-DK" sz="2500" dirty="0" err="1" smtClean="0">
                <a:solidFill>
                  <a:srgbClr val="FFFFFF"/>
                </a:solidFill>
              </a:rPr>
              <a:t>rínir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ikki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  <a:r>
              <a:rPr lang="da-DK" sz="2500" dirty="0" err="1" smtClean="0">
                <a:solidFill>
                  <a:srgbClr val="FFFFFF"/>
                </a:solidFill>
              </a:rPr>
              <a:t>við</a:t>
            </a:r>
            <a:r>
              <a:rPr lang="da-DK" sz="2500" dirty="0" smtClean="0">
                <a:solidFill>
                  <a:srgbClr val="FFFFFF"/>
                </a:solidFill>
              </a:rPr>
              <a:t> </a:t>
            </a:r>
          </a:p>
          <a:p>
            <a:pPr algn="r"/>
            <a:r>
              <a:rPr lang="da-DK" sz="2500" i="1" dirty="0" smtClean="0">
                <a:solidFill>
                  <a:srgbClr val="FFFFFF"/>
                </a:solidFill>
              </a:rPr>
              <a:t>                     </a:t>
            </a:r>
            <a:r>
              <a:rPr lang="da-DK" sz="2500" i="1" dirty="0" err="1" smtClean="0">
                <a:solidFill>
                  <a:srgbClr val="FFFFFF"/>
                </a:solidFill>
              </a:rPr>
              <a:t>Donsk</a:t>
            </a:r>
            <a:r>
              <a:rPr lang="da-DK" sz="2500" i="1" dirty="0" smtClean="0">
                <a:solidFill>
                  <a:srgbClr val="FFFFFF"/>
                </a:solidFill>
              </a:rPr>
              <a:t> </a:t>
            </a:r>
            <a:r>
              <a:rPr lang="da-DK" sz="2500" i="1" dirty="0" err="1" smtClean="0">
                <a:solidFill>
                  <a:srgbClr val="FFFFFF"/>
                </a:solidFill>
              </a:rPr>
              <a:t>kanning</a:t>
            </a:r>
            <a:r>
              <a:rPr lang="da-DK" sz="2500" i="1" dirty="0" smtClean="0">
                <a:solidFill>
                  <a:srgbClr val="FFFFFF"/>
                </a:solidFill>
              </a:rPr>
              <a:t> 2012 </a:t>
            </a:r>
            <a:endParaRPr lang="da-DK" sz="2500" i="1" dirty="0">
              <a:solidFill>
                <a:srgbClr val="FFFF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>
                <a:solidFill>
                  <a:srgbClr val="1F497D"/>
                </a:solidFill>
              </a:rPr>
              <a:t> </a:t>
            </a:r>
            <a:endParaRPr lang="da-DK" b="1" dirty="0">
              <a:solidFill>
                <a:srgbClr val="1F497D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973664" y="1481324"/>
            <a:ext cx="4713135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kstfelt 8"/>
          <p:cNvSpPr txBox="1"/>
          <p:nvPr/>
        </p:nvSpPr>
        <p:spPr>
          <a:xfrm>
            <a:off x="457200" y="635045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>
                <a:solidFill>
                  <a:srgbClr val="1F497D"/>
                </a:solidFill>
              </a:rPr>
              <a:t>HVÍ ERU UNG SERLIGA KENSLUBORIN OG VÁÐAFÚS?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4373044" y="1481324"/>
            <a:ext cx="45268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dirty="0" err="1" smtClean="0"/>
              <a:t>Natúran</a:t>
            </a:r>
            <a:r>
              <a:rPr lang="da-DK" dirty="0" smtClean="0"/>
              <a:t> </a:t>
            </a:r>
            <a:r>
              <a:rPr lang="da-DK" dirty="0" err="1" smtClean="0"/>
              <a:t>byrjar</a:t>
            </a:r>
            <a:r>
              <a:rPr lang="da-DK" dirty="0" smtClean="0"/>
              <a:t> – </a:t>
            </a:r>
            <a:r>
              <a:rPr lang="da-DK" dirty="0" err="1" smtClean="0"/>
              <a:t>við</a:t>
            </a:r>
            <a:r>
              <a:rPr lang="da-DK" dirty="0" smtClean="0"/>
              <a:t> </a:t>
            </a:r>
            <a:r>
              <a:rPr lang="da-DK" dirty="0" err="1" smtClean="0"/>
              <a:t>kynsbúningini</a:t>
            </a:r>
            <a:r>
              <a:rPr lang="da-DK" dirty="0" smtClean="0"/>
              <a:t> – at </a:t>
            </a:r>
            <a:r>
              <a:rPr lang="da-DK" dirty="0" err="1" smtClean="0"/>
              <a:t>tilskunda</a:t>
            </a:r>
            <a:r>
              <a:rPr lang="da-DK" dirty="0" smtClean="0"/>
              <a:t> </a:t>
            </a:r>
            <a:r>
              <a:rPr lang="da-DK" dirty="0" err="1" smtClean="0"/>
              <a:t>størri</a:t>
            </a:r>
            <a:r>
              <a:rPr lang="da-DK" dirty="0" smtClean="0"/>
              <a:t> </a:t>
            </a:r>
            <a:r>
              <a:rPr lang="da-DK" dirty="0" err="1" smtClean="0"/>
              <a:t>váðafýsni</a:t>
            </a:r>
            <a:r>
              <a:rPr lang="da-DK" dirty="0" smtClean="0"/>
              <a:t> í </a:t>
            </a:r>
            <a:r>
              <a:rPr lang="da-DK" dirty="0" err="1" smtClean="0"/>
              <a:t>atferðini</a:t>
            </a:r>
            <a:r>
              <a:rPr lang="da-DK" dirty="0" smtClean="0"/>
              <a:t> </a:t>
            </a:r>
            <a:r>
              <a:rPr lang="da-DK" dirty="0" err="1" smtClean="0"/>
              <a:t>fyri</a:t>
            </a:r>
            <a:r>
              <a:rPr lang="da-DK" dirty="0" smtClean="0"/>
              <a:t> at </a:t>
            </a:r>
            <a:r>
              <a:rPr lang="da-DK" dirty="0" err="1" smtClean="0"/>
              <a:t>frígera</a:t>
            </a:r>
            <a:r>
              <a:rPr lang="da-DK" dirty="0" smtClean="0"/>
              <a:t> ung </a:t>
            </a:r>
            <a:r>
              <a:rPr lang="da-DK" dirty="0" err="1" smtClean="0"/>
              <a:t>frá</a:t>
            </a:r>
            <a:r>
              <a:rPr lang="da-DK" dirty="0" smtClean="0"/>
              <a:t> </a:t>
            </a:r>
            <a:r>
              <a:rPr lang="da-DK" dirty="0" err="1" smtClean="0"/>
              <a:t>teimum</a:t>
            </a:r>
            <a:r>
              <a:rPr lang="da-DK" dirty="0" smtClean="0"/>
              <a:t> </a:t>
            </a:r>
            <a:r>
              <a:rPr lang="da-DK" dirty="0" err="1" smtClean="0"/>
              <a:t>vaksnu</a:t>
            </a:r>
            <a:r>
              <a:rPr lang="da-DK" dirty="0" smtClean="0"/>
              <a:t>: </a:t>
            </a:r>
          </a:p>
          <a:p>
            <a:pPr algn="just"/>
            <a:endParaRPr lang="da-DK" dirty="0" smtClean="0"/>
          </a:p>
          <a:p>
            <a:pPr algn="just"/>
            <a:r>
              <a:rPr lang="da-DK" dirty="0" err="1" smtClean="0"/>
              <a:t>Læra</a:t>
            </a:r>
            <a:r>
              <a:rPr lang="da-DK" dirty="0" smtClean="0"/>
              <a:t> at </a:t>
            </a:r>
            <a:r>
              <a:rPr lang="da-DK" dirty="0" err="1" smtClean="0"/>
              <a:t>standa</a:t>
            </a:r>
            <a:r>
              <a:rPr lang="da-DK" dirty="0" smtClean="0"/>
              <a:t> á </a:t>
            </a:r>
            <a:r>
              <a:rPr lang="da-DK" dirty="0" err="1" smtClean="0"/>
              <a:t>egnum</a:t>
            </a:r>
            <a:r>
              <a:rPr lang="da-DK" dirty="0" smtClean="0"/>
              <a:t> </a:t>
            </a:r>
            <a:r>
              <a:rPr lang="da-DK" dirty="0" err="1" smtClean="0"/>
              <a:t>beinum</a:t>
            </a:r>
            <a:r>
              <a:rPr lang="da-DK" dirty="0" smtClean="0"/>
              <a:t>, -&gt; </a:t>
            </a:r>
            <a:r>
              <a:rPr lang="da-DK" dirty="0" err="1" smtClean="0"/>
              <a:t>krevur</a:t>
            </a:r>
            <a:r>
              <a:rPr lang="da-DK" dirty="0" smtClean="0"/>
              <a:t>, at </a:t>
            </a:r>
            <a:r>
              <a:rPr lang="da-DK" dirty="0" err="1" smtClean="0"/>
              <a:t>tey</a:t>
            </a:r>
            <a:r>
              <a:rPr lang="da-DK" dirty="0" smtClean="0"/>
              <a:t> </a:t>
            </a:r>
            <a:r>
              <a:rPr lang="da-DK" dirty="0" err="1" smtClean="0"/>
              <a:t>m.a</a:t>
            </a:r>
            <a:r>
              <a:rPr lang="da-DK" dirty="0" smtClean="0"/>
              <a:t>. </a:t>
            </a:r>
            <a:r>
              <a:rPr lang="da-DK" dirty="0" err="1" smtClean="0"/>
              <a:t>eru</a:t>
            </a:r>
            <a:r>
              <a:rPr lang="da-DK" dirty="0" smtClean="0"/>
              <a:t> </a:t>
            </a:r>
            <a:r>
              <a:rPr lang="da-DK" dirty="0" err="1" smtClean="0"/>
              <a:t>meiri</a:t>
            </a:r>
            <a:r>
              <a:rPr lang="da-DK" dirty="0" smtClean="0"/>
              <a:t> </a:t>
            </a:r>
            <a:r>
              <a:rPr lang="da-DK" dirty="0" err="1" smtClean="0"/>
              <a:t>fús</a:t>
            </a:r>
            <a:r>
              <a:rPr lang="da-DK" dirty="0" smtClean="0"/>
              <a:t> at </a:t>
            </a:r>
            <a:r>
              <a:rPr lang="da-DK" dirty="0" err="1" smtClean="0"/>
              <a:t>taka</a:t>
            </a:r>
            <a:r>
              <a:rPr lang="da-DK" dirty="0" smtClean="0"/>
              <a:t> kjansir.</a:t>
            </a:r>
            <a:r>
              <a:rPr lang="da-DK" dirty="0" smtClean="0"/>
              <a:t> </a:t>
            </a:r>
          </a:p>
          <a:p>
            <a:pPr algn="just"/>
            <a:endParaRPr lang="da-DK" dirty="0" smtClean="0"/>
          </a:p>
          <a:p>
            <a:pPr algn="just"/>
            <a:r>
              <a:rPr lang="da-DK" dirty="0" err="1" smtClean="0"/>
              <a:t>Ennisbløðini</a:t>
            </a:r>
            <a:r>
              <a:rPr lang="da-DK" dirty="0" smtClean="0"/>
              <a:t> </a:t>
            </a:r>
            <a:r>
              <a:rPr lang="da-DK" dirty="0" err="1" smtClean="0"/>
              <a:t>eru</a:t>
            </a:r>
            <a:r>
              <a:rPr lang="da-DK" dirty="0" smtClean="0"/>
              <a:t> </a:t>
            </a:r>
            <a:r>
              <a:rPr lang="da-DK" dirty="0" err="1" smtClean="0"/>
              <a:t>partar</a:t>
            </a:r>
            <a:r>
              <a:rPr lang="da-DK" dirty="0" smtClean="0"/>
              <a:t> av </a:t>
            </a:r>
            <a:r>
              <a:rPr lang="da-DK" dirty="0" err="1" smtClean="0"/>
              <a:t>heilanum</a:t>
            </a:r>
            <a:r>
              <a:rPr lang="da-DK" dirty="0" smtClean="0"/>
              <a:t>, sum </a:t>
            </a:r>
            <a:r>
              <a:rPr lang="da-DK" dirty="0" err="1" smtClean="0"/>
              <a:t>stýra</a:t>
            </a:r>
            <a:r>
              <a:rPr lang="da-DK" dirty="0" smtClean="0"/>
              <a:t> </a:t>
            </a:r>
            <a:r>
              <a:rPr lang="da-DK" dirty="0" err="1" smtClean="0"/>
              <a:t>impulsum</a:t>
            </a:r>
            <a:r>
              <a:rPr lang="da-DK" dirty="0" smtClean="0"/>
              <a:t>, </a:t>
            </a:r>
            <a:r>
              <a:rPr lang="da-DK" dirty="0" err="1" smtClean="0"/>
              <a:t>upplýsingum</a:t>
            </a:r>
            <a:r>
              <a:rPr lang="da-DK" dirty="0" smtClean="0"/>
              <a:t> og </a:t>
            </a:r>
            <a:r>
              <a:rPr lang="da-DK" dirty="0" err="1" smtClean="0"/>
              <a:t>avleiðingar</a:t>
            </a:r>
            <a:r>
              <a:rPr lang="da-DK" dirty="0" smtClean="0"/>
              <a:t> av</a:t>
            </a:r>
            <a:r>
              <a:rPr lang="da-DK" dirty="0" smtClean="0"/>
              <a:t> </a:t>
            </a:r>
            <a:r>
              <a:rPr lang="da-DK" dirty="0" err="1" smtClean="0"/>
              <a:t>gerðum</a:t>
            </a:r>
            <a:endParaRPr lang="da-DK" dirty="0" smtClean="0"/>
          </a:p>
          <a:p>
            <a:pPr algn="just"/>
            <a:endParaRPr lang="da-DK" dirty="0" smtClean="0"/>
          </a:p>
          <a:p>
            <a:pPr algn="just"/>
            <a:r>
              <a:rPr lang="da-DK" dirty="0" err="1" smtClean="0"/>
              <a:t>Yvirmeta</a:t>
            </a:r>
            <a:r>
              <a:rPr lang="da-DK" dirty="0" smtClean="0"/>
              <a:t> </a:t>
            </a:r>
            <a:r>
              <a:rPr lang="da-DK" dirty="0" err="1" smtClean="0"/>
              <a:t>hvat</a:t>
            </a:r>
            <a:r>
              <a:rPr lang="da-DK" dirty="0" smtClean="0"/>
              <a:t> </a:t>
            </a:r>
            <a:r>
              <a:rPr lang="da-DK" dirty="0" err="1" smtClean="0"/>
              <a:t>tey</a:t>
            </a:r>
            <a:r>
              <a:rPr lang="da-DK" dirty="0" smtClean="0"/>
              <a:t> </a:t>
            </a:r>
            <a:r>
              <a:rPr lang="da-DK" dirty="0" err="1" smtClean="0"/>
              <a:t>megna</a:t>
            </a:r>
            <a:r>
              <a:rPr lang="da-DK" dirty="0" smtClean="0"/>
              <a:t> og </a:t>
            </a:r>
            <a:r>
              <a:rPr lang="da-DK" dirty="0" err="1" smtClean="0"/>
              <a:t>undirmeta</a:t>
            </a:r>
            <a:r>
              <a:rPr lang="da-DK" dirty="0" smtClean="0"/>
              <a:t> </a:t>
            </a:r>
            <a:r>
              <a:rPr lang="da-DK" dirty="0" err="1" smtClean="0"/>
              <a:t>vandastøður</a:t>
            </a:r>
            <a:endParaRPr lang="da-DK" dirty="0" smtClean="0"/>
          </a:p>
          <a:p>
            <a:pPr algn="just"/>
            <a:endParaRPr lang="da-DK" dirty="0" smtClean="0"/>
          </a:p>
          <a:p>
            <a:pPr algn="just"/>
            <a:r>
              <a:rPr lang="da-DK" dirty="0" err="1" smtClean="0"/>
              <a:t>Ennisbløð</a:t>
            </a:r>
            <a:r>
              <a:rPr lang="da-DK" dirty="0" smtClean="0"/>
              <a:t> </a:t>
            </a:r>
            <a:r>
              <a:rPr lang="da-DK" dirty="0" err="1" smtClean="0"/>
              <a:t>liðugt</a:t>
            </a:r>
            <a:r>
              <a:rPr lang="da-DK" dirty="0" smtClean="0"/>
              <a:t> ment 20-25 </a:t>
            </a:r>
            <a:r>
              <a:rPr lang="da-DK" dirty="0" err="1" smtClean="0"/>
              <a:t>ár</a:t>
            </a:r>
            <a:r>
              <a:rPr lang="da-DK" dirty="0" smtClean="0"/>
              <a:t>.</a:t>
            </a:r>
          </a:p>
        </p:txBody>
      </p:sp>
      <p:pic>
        <p:nvPicPr>
          <p:cNvPr id="7" name="Picture 6" descr="S3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324"/>
            <a:ext cx="33575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5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440556" y="3244334"/>
            <a:ext cx="26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°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5611" t="-31048" r="-1122" b="12277"/>
          <a:stretch/>
        </p:blipFill>
        <p:spPr>
          <a:xfrm>
            <a:off x="0" y="-4437959"/>
            <a:ext cx="9457294" cy="13953095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18742" y="3244334"/>
            <a:ext cx="7868058" cy="2749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err="1" smtClean="0">
                <a:solidFill>
                  <a:srgbClr val="FFFFFF"/>
                </a:solidFill>
              </a:rPr>
              <a:t>Foreldur</a:t>
            </a:r>
            <a:r>
              <a:rPr lang="da-DK" dirty="0" smtClean="0">
                <a:solidFill>
                  <a:srgbClr val="FFFFFF"/>
                </a:solidFill>
              </a:rPr>
              <a:t> og </a:t>
            </a:r>
            <a:r>
              <a:rPr lang="da-DK" dirty="0" err="1" smtClean="0">
                <a:solidFill>
                  <a:srgbClr val="FFFFFF"/>
                </a:solidFill>
              </a:rPr>
              <a:t>skúli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meta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ferðslu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vera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smávegis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trupulleika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hj</a:t>
            </a:r>
            <a:r>
              <a:rPr lang="da-DK" dirty="0" err="1" smtClean="0">
                <a:solidFill>
                  <a:srgbClr val="FFFFFF"/>
                </a:solidFill>
              </a:rPr>
              <a:t>á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tannáringum</a:t>
            </a:r>
            <a:endParaRPr lang="da-DK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da-DK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dirty="0" smtClean="0">
                <a:solidFill>
                  <a:srgbClr val="FFFFFF"/>
                </a:solidFill>
              </a:rPr>
              <a:t>MEN </a:t>
            </a:r>
            <a:r>
              <a:rPr lang="da-DK" dirty="0" err="1" smtClean="0">
                <a:solidFill>
                  <a:srgbClr val="FFFFFF"/>
                </a:solidFill>
              </a:rPr>
              <a:t>f</a:t>
            </a:r>
            <a:r>
              <a:rPr lang="da-DK" dirty="0" err="1" smtClean="0">
                <a:solidFill>
                  <a:srgbClr val="FFFFFF"/>
                </a:solidFill>
              </a:rPr>
              <a:t>erðsla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vandameiri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enn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bæði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harðskapur</a:t>
            </a:r>
            <a:r>
              <a:rPr lang="da-DK" dirty="0" smtClean="0">
                <a:solidFill>
                  <a:srgbClr val="FFFFFF"/>
                </a:solidFill>
              </a:rPr>
              <a:t> og </a:t>
            </a:r>
            <a:r>
              <a:rPr lang="da-DK" dirty="0" err="1" smtClean="0">
                <a:solidFill>
                  <a:srgbClr val="FFFFFF"/>
                </a:solidFill>
              </a:rPr>
              <a:t>rúsdrekka</a:t>
            </a:r>
            <a:r>
              <a:rPr lang="da-DK" dirty="0" smtClean="0">
                <a:solidFill>
                  <a:srgbClr val="FFFFFF"/>
                </a:solidFill>
              </a:rPr>
              <a:t> – </a:t>
            </a:r>
            <a:r>
              <a:rPr lang="da-DK" dirty="0" err="1" smtClean="0">
                <a:solidFill>
                  <a:srgbClr val="FFFFFF"/>
                </a:solidFill>
              </a:rPr>
              <a:t>eisini</a:t>
            </a:r>
            <a:r>
              <a:rPr lang="da-DK" dirty="0" smtClean="0">
                <a:solidFill>
                  <a:srgbClr val="FFFFFF"/>
                </a:solidFill>
              </a:rPr>
              <a:t> í FØ</a:t>
            </a:r>
          </a:p>
          <a:p>
            <a:pPr lvl="1"/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62094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FFFFFF"/>
                </a:solidFill>
              </a:rPr>
              <a:t>FORELDUR OG TANNÁRINGAR</a:t>
            </a:r>
            <a:endParaRPr lang="da-DK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41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26042" y="1467514"/>
            <a:ext cx="4360757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a-DK" dirty="0"/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8" name="Billede 7" descr="Screen Shot 2014-04-23 at 11.10.1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86" t="9207" r="2380" b="5741"/>
          <a:stretch/>
        </p:blipFill>
        <p:spPr>
          <a:xfrm>
            <a:off x="-1" y="-223172"/>
            <a:ext cx="9674511" cy="7081172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835" y="5839778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kstfelt 6"/>
          <p:cNvSpPr txBox="1"/>
          <p:nvPr/>
        </p:nvSpPr>
        <p:spPr>
          <a:xfrm>
            <a:off x="457200" y="2239347"/>
            <a:ext cx="84172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err="1" smtClean="0">
                <a:solidFill>
                  <a:srgbClr val="FFFFFF"/>
                </a:solidFill>
              </a:rPr>
              <a:t>Foreldrafundur</a:t>
            </a:r>
            <a:r>
              <a:rPr lang="da-DK" sz="2400" b="1" dirty="0" smtClean="0">
                <a:solidFill>
                  <a:srgbClr val="FFFFFF"/>
                </a:solidFill>
              </a:rPr>
              <a:t> og </a:t>
            </a:r>
            <a:r>
              <a:rPr lang="da-DK" sz="2400" b="1" dirty="0" err="1" smtClean="0">
                <a:solidFill>
                  <a:srgbClr val="FFFFFF"/>
                </a:solidFill>
              </a:rPr>
              <a:t>foreldrabræv</a:t>
            </a:r>
            <a:endParaRPr lang="da-DK" sz="2400" b="1" dirty="0" smtClean="0">
              <a:solidFill>
                <a:srgbClr val="FFFFFF"/>
              </a:solidFill>
            </a:endParaRP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err="1" smtClean="0">
                <a:solidFill>
                  <a:srgbClr val="FFFFFF"/>
                </a:solidFill>
              </a:rPr>
              <a:t>Læraravegleiðing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>
                <a:solidFill>
                  <a:srgbClr val="FFFFFF"/>
                </a:solidFill>
              </a:rPr>
              <a:t>til </a:t>
            </a:r>
            <a:r>
              <a:rPr lang="da-DK" sz="2400" dirty="0" err="1">
                <a:solidFill>
                  <a:srgbClr val="FFFFFF"/>
                </a:solidFill>
              </a:rPr>
              <a:t>foreldrafund</a:t>
            </a:r>
            <a:r>
              <a:rPr lang="da-DK" sz="2400" dirty="0">
                <a:solidFill>
                  <a:srgbClr val="FFFFFF"/>
                </a:solidFill>
              </a:rPr>
              <a:t> til 3.</a:t>
            </a:r>
          </a:p>
          <a:p>
            <a:r>
              <a:rPr lang="da-DK" sz="2400" dirty="0" err="1">
                <a:solidFill>
                  <a:srgbClr val="FFFFFF"/>
                </a:solidFill>
              </a:rPr>
              <a:t>undirvísingarpart</a:t>
            </a:r>
            <a:endParaRPr lang="da-DK" sz="2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a-DK" sz="2400" dirty="0" err="1" smtClean="0">
                <a:solidFill>
                  <a:srgbClr val="FFFFFF"/>
                </a:solidFill>
              </a:rPr>
              <a:t>Stuðlar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undir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boðskapin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í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filminum</a:t>
            </a:r>
            <a:endParaRPr lang="da-DK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a-DK" sz="2400" dirty="0" err="1" smtClean="0">
                <a:solidFill>
                  <a:srgbClr val="FFFFFF"/>
                </a:solidFill>
              </a:rPr>
              <a:t>Spurningar</a:t>
            </a:r>
            <a:r>
              <a:rPr lang="da-DK" sz="2400" dirty="0" smtClean="0">
                <a:solidFill>
                  <a:srgbClr val="FFFFFF"/>
                </a:solidFill>
              </a:rPr>
              <a:t> til </a:t>
            </a:r>
            <a:r>
              <a:rPr lang="da-DK" sz="2400" dirty="0" err="1" smtClean="0">
                <a:solidFill>
                  <a:srgbClr val="FFFFFF"/>
                </a:solidFill>
              </a:rPr>
              <a:t>foreldur</a:t>
            </a:r>
            <a:r>
              <a:rPr lang="da-DK" sz="2400" dirty="0" smtClean="0">
                <a:solidFill>
                  <a:srgbClr val="FFFFFF"/>
                </a:solidFill>
              </a:rPr>
              <a:t> at </a:t>
            </a:r>
            <a:r>
              <a:rPr lang="da-DK" sz="2400" dirty="0" err="1" smtClean="0">
                <a:solidFill>
                  <a:srgbClr val="FFFFFF"/>
                </a:solidFill>
              </a:rPr>
              <a:t>kjakast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um</a:t>
            </a:r>
            <a:endParaRPr lang="da-DK" sz="2400" dirty="0" smtClean="0">
              <a:solidFill>
                <a:srgbClr val="FFFFFF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da-DK" sz="2400" dirty="0" err="1" smtClean="0">
                <a:solidFill>
                  <a:srgbClr val="FFFFFF"/>
                </a:solidFill>
              </a:rPr>
              <a:t>Tosa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við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børnini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um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góðar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ferðsluvanar</a:t>
            </a:r>
            <a:r>
              <a:rPr lang="da-DK" sz="2400" dirty="0" smtClean="0">
                <a:solidFill>
                  <a:srgbClr val="FFFFFF"/>
                </a:solidFill>
              </a:rPr>
              <a:t>? At </a:t>
            </a:r>
            <a:r>
              <a:rPr lang="da-DK" sz="2400" dirty="0" err="1" smtClean="0">
                <a:solidFill>
                  <a:srgbClr val="FFFFFF"/>
                </a:solidFill>
              </a:rPr>
              <a:t>siga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frá</a:t>
            </a:r>
            <a:r>
              <a:rPr lang="da-DK" sz="2400" dirty="0" smtClean="0">
                <a:solidFill>
                  <a:srgbClr val="FFFFFF"/>
                </a:solidFill>
              </a:rPr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da-DK" sz="2400" dirty="0" err="1" smtClean="0">
                <a:solidFill>
                  <a:srgbClr val="FFFFFF"/>
                </a:solidFill>
              </a:rPr>
              <a:t>Gera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avtalur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við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børnini</a:t>
            </a:r>
            <a:r>
              <a:rPr lang="da-DK" sz="2400" dirty="0" smtClean="0">
                <a:solidFill>
                  <a:srgbClr val="FFFFFF"/>
                </a:solidFill>
              </a:rPr>
              <a:t>?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endParaRPr lang="da-DK" sz="2400" dirty="0" smtClean="0">
              <a:solidFill>
                <a:srgbClr val="FFFFFF"/>
              </a:solidFill>
            </a:endParaRPr>
          </a:p>
          <a:p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31253" y="5207291"/>
            <a:ext cx="885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 smtClean="0">
              <a:solidFill>
                <a:srgbClr val="FFFFFF"/>
              </a:solidFill>
            </a:endParaRPr>
          </a:p>
          <a:p>
            <a:r>
              <a:rPr lang="da-DK" dirty="0" smtClean="0">
                <a:solidFill>
                  <a:srgbClr val="FFFFFF"/>
                </a:solidFill>
              </a:rPr>
              <a:t>http://snar.fo/standard-sidur-at-kopiera/ferdsla/tilfar/foreldrafundur-7-9/animationsfilmur/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FFFFFF"/>
                </a:solidFill>
              </a:rPr>
              <a:t>FORELDUR OG TANNÁRINGAR</a:t>
            </a:r>
            <a:endParaRPr lang="da-DK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-892" t="674" r="-2676" b="-672"/>
          <a:stretch/>
        </p:blipFill>
        <p:spPr>
          <a:xfrm>
            <a:off x="-451143" y="0"/>
            <a:ext cx="10422242" cy="685800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0" y="3552422"/>
            <a:ext cx="8948630" cy="2264269"/>
          </a:xfrm>
        </p:spPr>
        <p:txBody>
          <a:bodyPr anchor="t">
            <a:normAutofit/>
          </a:bodyPr>
          <a:lstStyle/>
          <a:p>
            <a:pPr lvl="1">
              <a:buFont typeface="Arial"/>
              <a:buChar char="•"/>
            </a:pPr>
            <a:r>
              <a:rPr lang="da-DK" dirty="0" smtClean="0">
                <a:solidFill>
                  <a:srgbClr val="FFFFFF"/>
                </a:solidFill>
              </a:rPr>
              <a:t>8. flokkar til </a:t>
            </a:r>
            <a:r>
              <a:rPr lang="da-DK" dirty="0" err="1" smtClean="0">
                <a:solidFill>
                  <a:srgbClr val="FFFFFF"/>
                </a:solidFill>
              </a:rPr>
              <a:t>ferðsludag</a:t>
            </a:r>
            <a:endParaRPr lang="da-DK" dirty="0" smtClean="0">
              <a:solidFill>
                <a:srgbClr val="FFFFFF"/>
              </a:solidFill>
            </a:endParaRPr>
          </a:p>
          <a:p>
            <a:pPr lvl="1">
              <a:buFont typeface="Arial"/>
              <a:buChar char="•"/>
            </a:pPr>
            <a:r>
              <a:rPr lang="da-DK" dirty="0" err="1" smtClean="0">
                <a:solidFill>
                  <a:srgbClr val="FFFFFF"/>
                </a:solidFill>
              </a:rPr>
              <a:t>Vegamót</a:t>
            </a:r>
            <a:r>
              <a:rPr lang="da-DK" dirty="0" smtClean="0">
                <a:solidFill>
                  <a:srgbClr val="FFFFFF"/>
                </a:solidFill>
              </a:rPr>
              <a:t> – </a:t>
            </a:r>
            <a:r>
              <a:rPr lang="da-DK" dirty="0" err="1" smtClean="0">
                <a:solidFill>
                  <a:srgbClr val="FFFFFF"/>
                </a:solidFill>
              </a:rPr>
              <a:t>Valið</a:t>
            </a:r>
            <a:r>
              <a:rPr lang="da-DK" dirty="0" smtClean="0">
                <a:solidFill>
                  <a:srgbClr val="FFFFFF"/>
                </a:solidFill>
              </a:rPr>
              <a:t> er </a:t>
            </a:r>
            <a:r>
              <a:rPr lang="da-DK" dirty="0" err="1" smtClean="0">
                <a:solidFill>
                  <a:srgbClr val="FFFFFF"/>
                </a:solidFill>
              </a:rPr>
              <a:t>títt</a:t>
            </a:r>
            <a:r>
              <a:rPr lang="da-DK" dirty="0" smtClean="0">
                <a:solidFill>
                  <a:srgbClr val="FFFFFF"/>
                </a:solidFill>
              </a:rPr>
              <a:t>!</a:t>
            </a:r>
          </a:p>
          <a:p>
            <a:pPr lvl="1">
              <a:buFont typeface="Arial"/>
              <a:buChar char="•"/>
            </a:pPr>
            <a:r>
              <a:rPr lang="da-DK" dirty="0" smtClean="0">
                <a:solidFill>
                  <a:srgbClr val="FFFFFF"/>
                </a:solidFill>
              </a:rPr>
              <a:t>360° - </a:t>
            </a:r>
            <a:r>
              <a:rPr lang="da-DK" dirty="0" err="1" smtClean="0">
                <a:solidFill>
                  <a:srgbClr val="FFFFFF"/>
                </a:solidFill>
              </a:rPr>
              <a:t>runt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um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eina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vanlukku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457200" y="1417638"/>
            <a:ext cx="8229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a-DK" sz="3000" dirty="0" err="1" smtClean="0">
                <a:solidFill>
                  <a:srgbClr val="FFFFFF"/>
                </a:solidFill>
              </a:rPr>
              <a:t>M</a:t>
            </a:r>
            <a:r>
              <a:rPr lang="da-DK" sz="3000" dirty="0" err="1" smtClean="0">
                <a:solidFill>
                  <a:srgbClr val="FFFFFF"/>
                </a:solidFill>
              </a:rPr>
              <a:t>ál</a:t>
            </a:r>
            <a:r>
              <a:rPr lang="da-DK" sz="3000" dirty="0" smtClean="0">
                <a:solidFill>
                  <a:srgbClr val="FFFFFF"/>
                </a:solidFill>
              </a:rPr>
              <a:t>: </a:t>
            </a:r>
            <a:r>
              <a:rPr lang="da-DK" sz="3000" dirty="0" smtClean="0">
                <a:solidFill>
                  <a:srgbClr val="FFFFFF"/>
                </a:solidFill>
              </a:rPr>
              <a:t>At </a:t>
            </a:r>
            <a:r>
              <a:rPr lang="da-DK" sz="3000" dirty="0" err="1" smtClean="0">
                <a:solidFill>
                  <a:srgbClr val="FFFFFF"/>
                </a:solidFill>
              </a:rPr>
              <a:t>næmingurin</a:t>
            </a:r>
            <a:r>
              <a:rPr lang="da-DK" sz="3000" dirty="0" smtClean="0">
                <a:solidFill>
                  <a:srgbClr val="FFFFFF"/>
                </a:solidFill>
              </a:rPr>
              <a:t> </a:t>
            </a:r>
            <a:r>
              <a:rPr lang="da-DK" sz="3000" dirty="0" err="1" smtClean="0">
                <a:solidFill>
                  <a:srgbClr val="FFFFFF"/>
                </a:solidFill>
              </a:rPr>
              <a:t>fær</a:t>
            </a:r>
            <a:r>
              <a:rPr lang="da-DK" sz="3000" dirty="0" smtClean="0">
                <a:solidFill>
                  <a:srgbClr val="FFFFFF"/>
                </a:solidFill>
              </a:rPr>
              <a:t> ment </a:t>
            </a:r>
            <a:r>
              <a:rPr lang="da-DK" sz="3000" dirty="0" err="1" smtClean="0">
                <a:solidFill>
                  <a:srgbClr val="FFFFFF"/>
                </a:solidFill>
              </a:rPr>
              <a:t>s</a:t>
            </a:r>
            <a:r>
              <a:rPr lang="da-DK" sz="3000" dirty="0" err="1" smtClean="0">
                <a:solidFill>
                  <a:srgbClr val="FFFFFF"/>
                </a:solidFill>
              </a:rPr>
              <a:t>ínar</a:t>
            </a:r>
            <a:r>
              <a:rPr lang="da-DK" sz="3000" dirty="0" smtClean="0">
                <a:solidFill>
                  <a:srgbClr val="FFFFFF"/>
                </a:solidFill>
              </a:rPr>
              <a:t> </a:t>
            </a:r>
            <a:r>
              <a:rPr lang="da-DK" sz="3000" dirty="0" err="1" smtClean="0">
                <a:solidFill>
                  <a:srgbClr val="FFFFFF"/>
                </a:solidFill>
              </a:rPr>
              <a:t>førleikar</a:t>
            </a:r>
            <a:r>
              <a:rPr lang="da-DK" sz="3000" dirty="0" smtClean="0">
                <a:solidFill>
                  <a:srgbClr val="FFFFFF"/>
                </a:solidFill>
              </a:rPr>
              <a:t> at </a:t>
            </a:r>
            <a:r>
              <a:rPr lang="da-DK" sz="3000" dirty="0" err="1" smtClean="0">
                <a:solidFill>
                  <a:srgbClr val="FFFFFF"/>
                </a:solidFill>
              </a:rPr>
              <a:t>taka</a:t>
            </a:r>
            <a:r>
              <a:rPr lang="da-DK" sz="3000" dirty="0" smtClean="0">
                <a:solidFill>
                  <a:srgbClr val="FFFFFF"/>
                </a:solidFill>
              </a:rPr>
              <a:t> </a:t>
            </a:r>
            <a:r>
              <a:rPr lang="da-DK" sz="3000" dirty="0" err="1" smtClean="0">
                <a:solidFill>
                  <a:srgbClr val="FFFFFF"/>
                </a:solidFill>
              </a:rPr>
              <a:t>trygg</a:t>
            </a:r>
            <a:r>
              <a:rPr lang="da-DK" sz="3000" dirty="0" smtClean="0">
                <a:solidFill>
                  <a:srgbClr val="FFFFFF"/>
                </a:solidFill>
              </a:rPr>
              <a:t> val í </a:t>
            </a:r>
            <a:r>
              <a:rPr lang="da-DK" sz="3000" dirty="0" err="1" smtClean="0">
                <a:solidFill>
                  <a:srgbClr val="FFFFFF"/>
                </a:solidFill>
              </a:rPr>
              <a:t>ferðsluni</a:t>
            </a:r>
            <a:r>
              <a:rPr lang="da-DK" sz="3000" dirty="0" smtClean="0">
                <a:solidFill>
                  <a:srgbClr val="FFFFFF"/>
                </a:solidFill>
              </a:rPr>
              <a:t>, </a:t>
            </a:r>
            <a:r>
              <a:rPr lang="da-DK" sz="3000" dirty="0" err="1" smtClean="0">
                <a:solidFill>
                  <a:srgbClr val="FFFFFF"/>
                </a:solidFill>
              </a:rPr>
              <a:t>eitt</a:t>
            </a:r>
            <a:r>
              <a:rPr lang="da-DK" sz="3000" dirty="0" smtClean="0">
                <a:solidFill>
                  <a:srgbClr val="FFFFFF"/>
                </a:solidFill>
              </a:rPr>
              <a:t> </a:t>
            </a:r>
            <a:r>
              <a:rPr lang="da-DK" sz="3000" dirty="0" err="1" smtClean="0">
                <a:solidFill>
                  <a:srgbClr val="FFFFFF"/>
                </a:solidFill>
              </a:rPr>
              <a:t>nú</a:t>
            </a:r>
            <a:r>
              <a:rPr lang="da-DK" sz="3000" dirty="0" smtClean="0">
                <a:solidFill>
                  <a:srgbClr val="FFFFFF"/>
                </a:solidFill>
              </a:rPr>
              <a:t> í </a:t>
            </a:r>
            <a:r>
              <a:rPr lang="da-DK" sz="3000" dirty="0" err="1" smtClean="0">
                <a:solidFill>
                  <a:srgbClr val="FFFFFF"/>
                </a:solidFill>
              </a:rPr>
              <a:t>mun</a:t>
            </a:r>
            <a:r>
              <a:rPr lang="da-DK" sz="3000" dirty="0" smtClean="0">
                <a:solidFill>
                  <a:srgbClr val="FFFFFF"/>
                </a:solidFill>
              </a:rPr>
              <a:t> </a:t>
            </a:r>
            <a:r>
              <a:rPr lang="da-DK" sz="3000" dirty="0" smtClean="0">
                <a:solidFill>
                  <a:srgbClr val="FFFFFF"/>
                </a:solidFill>
              </a:rPr>
              <a:t>til </a:t>
            </a:r>
            <a:r>
              <a:rPr lang="da-DK" sz="3000" dirty="0" err="1" smtClean="0">
                <a:solidFill>
                  <a:srgbClr val="FFFFFF"/>
                </a:solidFill>
              </a:rPr>
              <a:t>rúsdrekka</a:t>
            </a:r>
            <a:r>
              <a:rPr lang="da-DK" sz="3000" dirty="0" smtClean="0">
                <a:solidFill>
                  <a:srgbClr val="FFFFFF"/>
                </a:solidFill>
              </a:rPr>
              <a:t>, </a:t>
            </a:r>
            <a:r>
              <a:rPr lang="da-DK" sz="3000" dirty="0" err="1" smtClean="0">
                <a:solidFill>
                  <a:srgbClr val="FFFFFF"/>
                </a:solidFill>
              </a:rPr>
              <a:t>ferð</a:t>
            </a:r>
            <a:r>
              <a:rPr lang="da-DK" sz="3000" dirty="0" smtClean="0">
                <a:solidFill>
                  <a:srgbClr val="FFFFFF"/>
                </a:solidFill>
              </a:rPr>
              <a:t> og </a:t>
            </a:r>
            <a:r>
              <a:rPr lang="da-DK" sz="3000" dirty="0" err="1" smtClean="0">
                <a:solidFill>
                  <a:srgbClr val="FFFFFF"/>
                </a:solidFill>
              </a:rPr>
              <a:t>gáloysni</a:t>
            </a:r>
            <a:endParaRPr lang="da-DK" sz="3000" dirty="0" smtClean="0">
              <a:solidFill>
                <a:srgbClr val="FFFFFF"/>
              </a:solidFill>
            </a:endParaRP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b="1" dirty="0" smtClean="0">
                <a:solidFill>
                  <a:srgbClr val="1F497D"/>
                </a:solidFill>
              </a:rPr>
              <a:t>UNDIRVÍSING OG TILFAR</a:t>
            </a:r>
            <a:endParaRPr lang="da-DK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827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5970" t="-27414" r="-542" b="4247"/>
          <a:stretch/>
        </p:blipFill>
        <p:spPr>
          <a:xfrm>
            <a:off x="-1" y="-760901"/>
            <a:ext cx="4160541" cy="7618901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6691"/>
            <a:ext cx="9180835" cy="8036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79484" y="1051037"/>
            <a:ext cx="4207252" cy="4525963"/>
          </a:xfrm>
        </p:spPr>
        <p:txBody>
          <a:bodyPr>
            <a:normAutofit fontScale="85000" lnSpcReduction="20000"/>
          </a:bodyPr>
          <a:lstStyle/>
          <a:p>
            <a:pPr marL="514350" lvl="1" indent="0">
              <a:buNone/>
            </a:pPr>
            <a:r>
              <a:rPr lang="da-DK" sz="2800" dirty="0" err="1" smtClean="0">
                <a:solidFill>
                  <a:srgbClr val="000000"/>
                </a:solidFill>
              </a:rPr>
              <a:t>Næmingarnir</a:t>
            </a:r>
            <a:r>
              <a:rPr lang="da-DK" sz="2800" dirty="0" smtClean="0">
                <a:solidFill>
                  <a:srgbClr val="000000"/>
                </a:solidFill>
              </a:rPr>
              <a:t>:</a:t>
            </a:r>
          </a:p>
          <a:p>
            <a:pPr marL="514350" lvl="1" indent="0">
              <a:buNone/>
            </a:pPr>
            <a:r>
              <a:rPr lang="da-DK" sz="2800" dirty="0" err="1" smtClean="0">
                <a:solidFill>
                  <a:srgbClr val="000000"/>
                </a:solidFill>
              </a:rPr>
              <a:t>Taka</a:t>
            </a:r>
            <a:r>
              <a:rPr lang="da-DK" sz="2800" dirty="0" smtClean="0">
                <a:solidFill>
                  <a:srgbClr val="000000"/>
                </a:solidFill>
              </a:rPr>
              <a:t> </a:t>
            </a:r>
            <a:r>
              <a:rPr lang="da-DK" sz="2800" dirty="0" err="1" smtClean="0">
                <a:solidFill>
                  <a:srgbClr val="000000"/>
                </a:solidFill>
              </a:rPr>
              <a:t>støðu</a:t>
            </a:r>
            <a:r>
              <a:rPr lang="da-DK" sz="2800" dirty="0" smtClean="0">
                <a:solidFill>
                  <a:srgbClr val="000000"/>
                </a:solidFill>
              </a:rPr>
              <a:t> til: </a:t>
            </a:r>
            <a:r>
              <a:rPr lang="da-DK" sz="2800" dirty="0" err="1" smtClean="0">
                <a:solidFill>
                  <a:srgbClr val="000000"/>
                </a:solidFill>
              </a:rPr>
              <a:t>Hva</a:t>
            </a:r>
            <a:r>
              <a:rPr lang="da-DK" dirty="0" err="1" smtClean="0">
                <a:solidFill>
                  <a:srgbClr val="000000"/>
                </a:solidFill>
              </a:rPr>
              <a:t>t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hevð</a:t>
            </a:r>
            <a:r>
              <a:rPr lang="da-DK" sz="2800" dirty="0" err="1" smtClean="0">
                <a:solidFill>
                  <a:srgbClr val="000000"/>
                </a:solidFill>
              </a:rPr>
              <a:t>i</a:t>
            </a:r>
            <a:r>
              <a:rPr lang="da-DK" sz="2800" dirty="0" smtClean="0">
                <a:solidFill>
                  <a:srgbClr val="000000"/>
                </a:solidFill>
              </a:rPr>
              <a:t> </a:t>
            </a:r>
            <a:r>
              <a:rPr lang="da-DK" sz="2800" dirty="0" smtClean="0">
                <a:solidFill>
                  <a:srgbClr val="000000"/>
                </a:solidFill>
              </a:rPr>
              <a:t>eg </a:t>
            </a:r>
            <a:r>
              <a:rPr lang="da-DK" sz="2800" dirty="0" err="1" smtClean="0">
                <a:solidFill>
                  <a:srgbClr val="000000"/>
                </a:solidFill>
              </a:rPr>
              <a:t>gjørt</a:t>
            </a:r>
            <a:r>
              <a:rPr lang="da-DK" sz="2800" dirty="0" smtClean="0">
                <a:solidFill>
                  <a:srgbClr val="000000"/>
                </a:solidFill>
              </a:rPr>
              <a:t> í </a:t>
            </a:r>
            <a:r>
              <a:rPr lang="da-DK" sz="2800" dirty="0" err="1" smtClean="0">
                <a:solidFill>
                  <a:srgbClr val="000000"/>
                </a:solidFill>
              </a:rPr>
              <a:t>ávísum</a:t>
            </a:r>
            <a:r>
              <a:rPr lang="da-DK" sz="2800" dirty="0" smtClean="0">
                <a:solidFill>
                  <a:srgbClr val="000000"/>
                </a:solidFill>
              </a:rPr>
              <a:t> </a:t>
            </a:r>
            <a:r>
              <a:rPr lang="da-DK" sz="2800" dirty="0" err="1" smtClean="0">
                <a:solidFill>
                  <a:srgbClr val="000000"/>
                </a:solidFill>
              </a:rPr>
              <a:t>støðum</a:t>
            </a:r>
            <a:r>
              <a:rPr lang="da-DK" sz="2800" dirty="0" smtClean="0">
                <a:solidFill>
                  <a:srgbClr val="000000"/>
                </a:solidFill>
              </a:rPr>
              <a:t>?</a:t>
            </a:r>
          </a:p>
          <a:p>
            <a:pPr marL="514350" lvl="1" indent="0">
              <a:buNone/>
            </a:pPr>
            <a:endParaRPr lang="da-DK" dirty="0" smtClean="0">
              <a:solidFill>
                <a:srgbClr val="000000"/>
              </a:solidFill>
            </a:endParaRPr>
          </a:p>
          <a:p>
            <a:pPr marL="514350" lvl="1" indent="0">
              <a:buNone/>
            </a:pPr>
            <a:r>
              <a:rPr lang="da-DK" dirty="0" err="1" smtClean="0">
                <a:solidFill>
                  <a:srgbClr val="000000"/>
                </a:solidFill>
              </a:rPr>
              <a:t>Hvat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kundi</a:t>
            </a:r>
            <a:r>
              <a:rPr lang="da-DK" dirty="0">
                <a:solidFill>
                  <a:srgbClr val="000000"/>
                </a:solidFill>
              </a:rPr>
              <a:t> eg </a:t>
            </a:r>
            <a:r>
              <a:rPr lang="da-DK" dirty="0" err="1">
                <a:solidFill>
                  <a:srgbClr val="000000"/>
                </a:solidFill>
              </a:rPr>
              <a:t>gjørt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tilvitað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fyri</a:t>
            </a:r>
            <a:r>
              <a:rPr lang="da-DK" dirty="0">
                <a:solidFill>
                  <a:srgbClr val="000000"/>
                </a:solidFill>
              </a:rPr>
              <a:t> at </a:t>
            </a:r>
            <a:r>
              <a:rPr lang="da-DK" dirty="0" err="1" smtClean="0">
                <a:solidFill>
                  <a:srgbClr val="000000"/>
                </a:solidFill>
              </a:rPr>
              <a:t>steðgað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einari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vanlukku</a:t>
            </a:r>
            <a:r>
              <a:rPr lang="da-DK" dirty="0" smtClean="0">
                <a:solidFill>
                  <a:srgbClr val="000000"/>
                </a:solidFill>
              </a:rPr>
              <a:t>?</a:t>
            </a:r>
          </a:p>
          <a:p>
            <a:pPr marL="514350" lvl="1" indent="0">
              <a:buNone/>
            </a:pPr>
            <a:endParaRPr lang="da-DK" dirty="0" smtClean="0">
              <a:solidFill>
                <a:srgbClr val="000000"/>
              </a:solidFill>
            </a:endParaRPr>
          </a:p>
          <a:p>
            <a:pPr marL="514350" lvl="1" indent="0">
              <a:buNone/>
            </a:pPr>
            <a:r>
              <a:rPr lang="da-DK" dirty="0" smtClean="0">
                <a:solidFill>
                  <a:srgbClr val="000000"/>
                </a:solidFill>
              </a:rPr>
              <a:t>Kann/skal </a:t>
            </a:r>
            <a:r>
              <a:rPr lang="da-DK" dirty="0" err="1" smtClean="0">
                <a:solidFill>
                  <a:srgbClr val="000000"/>
                </a:solidFill>
              </a:rPr>
              <a:t>mann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siga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frá</a:t>
            </a:r>
            <a:r>
              <a:rPr lang="da-DK" dirty="0" smtClean="0">
                <a:solidFill>
                  <a:srgbClr val="000000"/>
                </a:solidFill>
              </a:rPr>
              <a:t>?</a:t>
            </a:r>
            <a:endParaRPr lang="da-DK" dirty="0">
              <a:solidFill>
                <a:srgbClr val="000000"/>
              </a:solidFill>
            </a:endParaRPr>
          </a:p>
          <a:p>
            <a:pPr marL="514350" lvl="1" indent="0">
              <a:buNone/>
            </a:pPr>
            <a:endParaRPr lang="da-DK" dirty="0" smtClean="0">
              <a:solidFill>
                <a:srgbClr val="000000"/>
              </a:solidFill>
            </a:endParaRPr>
          </a:p>
          <a:p>
            <a:pPr marL="514350" lvl="1" indent="0">
              <a:buNone/>
            </a:pPr>
            <a:r>
              <a:rPr lang="da-DK" dirty="0" err="1" smtClean="0">
                <a:solidFill>
                  <a:srgbClr val="000000"/>
                </a:solidFill>
              </a:rPr>
              <a:t>Um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tað</a:t>
            </a:r>
            <a:r>
              <a:rPr lang="da-DK" dirty="0">
                <a:solidFill>
                  <a:srgbClr val="000000"/>
                </a:solidFill>
              </a:rPr>
              <a:t> var eg, sum kom </a:t>
            </a:r>
            <a:r>
              <a:rPr lang="da-DK" dirty="0" err="1">
                <a:solidFill>
                  <a:srgbClr val="000000"/>
                </a:solidFill>
              </a:rPr>
              <a:t>út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fyri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einari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>
                <a:solidFill>
                  <a:srgbClr val="000000"/>
                </a:solidFill>
              </a:rPr>
              <a:t>tílíkari</a:t>
            </a:r>
            <a:r>
              <a:rPr lang="da-DK" dirty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vanlukku</a:t>
            </a:r>
            <a:r>
              <a:rPr lang="da-DK" dirty="0" smtClean="0">
                <a:solidFill>
                  <a:srgbClr val="000000"/>
                </a:solidFill>
              </a:rPr>
              <a:t>, </a:t>
            </a:r>
            <a:r>
              <a:rPr lang="da-DK" dirty="0" err="1" smtClean="0">
                <a:solidFill>
                  <a:srgbClr val="000000"/>
                </a:solidFill>
              </a:rPr>
              <a:t>hvussu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hevði</a:t>
            </a:r>
            <a:r>
              <a:rPr lang="da-DK" dirty="0" smtClean="0">
                <a:solidFill>
                  <a:srgbClr val="000000"/>
                </a:solidFill>
              </a:rPr>
              <a:t> </a:t>
            </a:r>
            <a:r>
              <a:rPr lang="da-DK" dirty="0" err="1" smtClean="0">
                <a:solidFill>
                  <a:srgbClr val="000000"/>
                </a:solidFill>
              </a:rPr>
              <a:t>lívið</a:t>
            </a:r>
            <a:r>
              <a:rPr lang="da-DK" dirty="0" smtClean="0">
                <a:solidFill>
                  <a:srgbClr val="000000"/>
                </a:solidFill>
              </a:rPr>
              <a:t> so </a:t>
            </a:r>
            <a:r>
              <a:rPr lang="da-DK" dirty="0" err="1" smtClean="0">
                <a:solidFill>
                  <a:srgbClr val="000000"/>
                </a:solidFill>
              </a:rPr>
              <a:t>verið</a:t>
            </a:r>
            <a:r>
              <a:rPr lang="da-DK" dirty="0" smtClean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190" y="274638"/>
            <a:ext cx="8554402" cy="1143000"/>
          </a:xfrm>
        </p:spPr>
        <p:txBody>
          <a:bodyPr>
            <a:no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da-DK" sz="3600" b="1" dirty="0" smtClean="0">
                <a:solidFill>
                  <a:srgbClr val="1F497D"/>
                </a:solidFill>
              </a:rPr>
              <a:t>FERÐSLUDAGUR, 360° OG VEGAMÓT</a:t>
            </a:r>
            <a:r>
              <a:rPr lang="da-DK" sz="3600" dirty="0" smtClean="0"/>
              <a:t> </a:t>
            </a:r>
            <a:br>
              <a:rPr lang="da-DK" sz="3600" dirty="0" smtClean="0"/>
            </a:br>
            <a:endParaRPr lang="da-DK" sz="36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218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3492</TotalTime>
  <Words>1102</Words>
  <Application>Microsoft Macintosh PowerPoint</Application>
  <PresentationFormat>Skærmshow (4:3)</PresentationFormat>
  <Paragraphs>165</Paragraphs>
  <Slides>18</Slides>
  <Notes>14</Notes>
  <HiddenSlides>0</HiddenSlides>
  <MMClips>0</MMClips>
  <ScaleCrop>false</ScaleCrop>
  <HeadingPairs>
    <vt:vector size="4" baseType="variant">
      <vt:variant>
        <vt:lpstr>Designskabelon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Kontortema</vt:lpstr>
      <vt:lpstr> </vt:lpstr>
      <vt:lpstr> </vt:lpstr>
      <vt:lpstr> </vt:lpstr>
      <vt:lpstr> </vt:lpstr>
      <vt:lpstr> </vt:lpstr>
      <vt:lpstr>FORELDUR OG TANNÁRINGAR</vt:lpstr>
      <vt:lpstr>FORELDUR OG TANNÁRINGAR</vt:lpstr>
      <vt:lpstr>UNDIRVÍSING OG TILFAR</vt:lpstr>
      <vt:lpstr>FERÐSLUDAGUR, 360° OG VEGAMÓT  </vt:lpstr>
      <vt:lpstr>VEGAMÓT 8.- 10. flokkur</vt:lpstr>
      <vt:lpstr>VEGAMÓT 8.- 10. flokkur</vt:lpstr>
      <vt:lpstr>VEGAMÓT –  8.-10. flokkur </vt:lpstr>
      <vt:lpstr>VEGAMÓT –  8.-10. flokkur </vt:lpstr>
      <vt:lpstr>VEGAMÓT –  8.-10. flokkur </vt:lpstr>
      <vt:lpstr> </vt:lpstr>
      <vt:lpstr>360°  8.-10. FLOKKUR</vt:lpstr>
      <vt:lpstr>360°  8.-10. flokkur</vt:lpstr>
      <vt:lpstr>360°  8.-10. flokkur</vt:lpstr>
    </vt:vector>
  </TitlesOfParts>
  <Company>rff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Undirvísingartilfar  Skeið: 24. apríl 2014 Birna Abrahamsen, verkætlanarleiðari</dc:title>
  <dc:creator>Katrin Didriksen Apol</dc:creator>
  <cp:lastModifiedBy>Ferðslutrygd</cp:lastModifiedBy>
  <cp:revision>88</cp:revision>
  <cp:lastPrinted>2014-09-08T11:53:09Z</cp:lastPrinted>
  <dcterms:created xsi:type="dcterms:W3CDTF">2015-09-23T09:42:45Z</dcterms:created>
  <dcterms:modified xsi:type="dcterms:W3CDTF">2015-09-23T12:48:33Z</dcterms:modified>
</cp:coreProperties>
</file>